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CBD0-EF41-4136-8AF3-0A4172C041BB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8D6C0-6C7D-479B-8EC7-93E9919A43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43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914400" y="4724202"/>
            <a:ext cx="50292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7418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28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27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05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07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2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06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56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0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6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78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08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54D9-0F5F-4309-A3FE-85E61FBB45F1}" type="datetimeFigureOut">
              <a:rPr lang="ko-KR" altLang="en-US" smtClean="0"/>
              <a:t>2024-04-12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5BBC2-BD35-43EE-970C-F929741E4D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06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" descr="2021_아하아토아특-02배경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147" y="403831"/>
            <a:ext cx="5566890" cy="787127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"/>
          <p:cNvSpPr txBox="1"/>
          <p:nvPr/>
        </p:nvSpPr>
        <p:spPr>
          <a:xfrm>
            <a:off x="1120790" y="3544982"/>
            <a:ext cx="4813604" cy="503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98" tIns="18698" rIns="18698" bIns="18698" anchor="ctr" anchorCtr="0">
            <a:spAutoFit/>
          </a:bodyPr>
          <a:lstStyle/>
          <a:p>
            <a:pPr algn="ctr">
              <a:lnSpc>
                <a:spcPct val="120588"/>
              </a:lnSpc>
              <a:buClr>
                <a:srgbClr val="262626"/>
              </a:buClr>
              <a:buSzPts val="3400"/>
            </a:pPr>
            <a:r>
              <a:rPr lang="en-US" sz="2503" b="1" dirty="0" err="1">
                <a:solidFill>
                  <a:srgbClr val="262626"/>
                </a:solidFill>
                <a:latin typeface="Malgun Gothic"/>
                <a:ea typeface="Malgun Gothic"/>
                <a:cs typeface="Malgun Gothic"/>
                <a:sym typeface="Malgun Gothic"/>
              </a:rPr>
              <a:t>아름다운가게</a:t>
            </a:r>
            <a:r>
              <a:rPr lang="en-US" sz="2503" b="1" dirty="0">
                <a:solidFill>
                  <a:srgbClr val="262626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2503" b="1" dirty="0" err="1">
                <a:solidFill>
                  <a:srgbClr val="262626"/>
                </a:solidFill>
                <a:latin typeface="Malgun Gothic"/>
                <a:ea typeface="Malgun Gothic"/>
                <a:cs typeface="Malgun Gothic"/>
                <a:sym typeface="Malgun Gothic"/>
              </a:rPr>
              <a:t>숙대입구역점</a:t>
            </a:r>
            <a:endParaRPr sz="1987" dirty="0">
              <a:solidFill>
                <a:srgbClr val="262626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1495633" y="4096884"/>
            <a:ext cx="3959130" cy="2144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98" tIns="18698" rIns="18698" bIns="18698" anchor="ctr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83A80B"/>
              </a:buClr>
              <a:buSzPts val="1400"/>
            </a:pPr>
            <a:r>
              <a:rPr lang="en-US" altLang="ko-KR" sz="3239" b="1" dirty="0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&lt;</a:t>
            </a:r>
            <a:r>
              <a:rPr lang="ko-KR" altLang="en-US" sz="3239" b="1" dirty="0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관심매장 </a:t>
            </a:r>
            <a:r>
              <a:rPr lang="ko-KR" altLang="en-US" sz="3239" b="1" dirty="0" err="1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등록시</a:t>
            </a:r>
            <a:r>
              <a:rPr lang="en-US" altLang="ko-KR" sz="3239" b="1" dirty="0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&gt;</a:t>
            </a:r>
          </a:p>
          <a:p>
            <a:pPr algn="ctr">
              <a:lnSpc>
                <a:spcPct val="150000"/>
              </a:lnSpc>
              <a:buClr>
                <a:srgbClr val="83A80B"/>
              </a:buClr>
              <a:buSzPts val="1400"/>
            </a:pPr>
            <a:r>
              <a:rPr lang="ko-KR" altLang="en-US" sz="2650" b="1" dirty="0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원피스</a:t>
            </a:r>
            <a:r>
              <a:rPr lang="en-US" altLang="ko-KR" sz="2650" b="1" dirty="0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, </a:t>
            </a:r>
            <a:r>
              <a:rPr lang="ko-KR" altLang="en-US" sz="2650" b="1" dirty="0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하의</a:t>
            </a:r>
            <a:r>
              <a:rPr lang="en-US" sz="2650" b="1" dirty="0">
                <a:solidFill>
                  <a:srgbClr val="83A80B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endParaRPr sz="2650" b="1" dirty="0">
              <a:solidFill>
                <a:srgbClr val="83A80B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algn="ctr">
              <a:lnSpc>
                <a:spcPct val="150000"/>
              </a:lnSpc>
              <a:buClr>
                <a:srgbClr val="83A80B"/>
              </a:buClr>
              <a:buSzPts val="1400"/>
            </a:pPr>
            <a:r>
              <a:rPr lang="en-US" sz="3239" b="1" dirty="0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50% </a:t>
            </a:r>
            <a:r>
              <a:rPr lang="en-US" sz="3239" b="1" dirty="0" err="1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세일</a:t>
            </a:r>
            <a:endParaRPr sz="3239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2267284" y="8676489"/>
            <a:ext cx="2869668" cy="361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98" tIns="18698" rIns="18698" bIns="18698" anchor="ctr" anchorCtr="0">
            <a:spAutoFit/>
          </a:bodyPr>
          <a:lstStyle/>
          <a:p>
            <a:pPr>
              <a:lnSpc>
                <a:spcPct val="130000"/>
              </a:lnSpc>
              <a:buClr>
                <a:srgbClr val="262626"/>
              </a:buClr>
              <a:buSzPts val="2100"/>
            </a:pPr>
            <a:r>
              <a:rPr lang="en-US" sz="1619" b="1" dirty="0" err="1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행사</a:t>
            </a:r>
            <a:r>
              <a:rPr lang="en-US" sz="1619" b="1" dirty="0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619" b="1" dirty="0" err="1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의류는</a:t>
            </a:r>
            <a:r>
              <a:rPr lang="en-US" sz="1619" b="1" dirty="0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619" b="1" dirty="0" err="1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교환</a:t>
            </a:r>
            <a:r>
              <a:rPr lang="en-US" sz="1619" b="1" dirty="0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, </a:t>
            </a:r>
            <a:r>
              <a:rPr lang="en-US" sz="1619" b="1" dirty="0" err="1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환불</a:t>
            </a:r>
            <a:r>
              <a:rPr lang="en-US" sz="1619" b="1" dirty="0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sz="1619" b="1" dirty="0" err="1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불가</a:t>
            </a:r>
            <a:endParaRPr sz="1030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1380966" y="8275110"/>
            <a:ext cx="566473" cy="24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98" tIns="18698" rIns="18698" bIns="18698" anchor="ctr" anchorCtr="0">
            <a:sp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1400"/>
            </a:pPr>
            <a:endParaRPr sz="1030" b="1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71" name="Google Shape;71;p2" descr="2021_아하아토아특-10일시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92412" y="8253481"/>
            <a:ext cx="383692" cy="197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 descr="2021_아하아토아특-08로고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43442" y="9132716"/>
            <a:ext cx="1000738" cy="2535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"/>
          <p:cNvSpPr txBox="1"/>
          <p:nvPr/>
        </p:nvSpPr>
        <p:spPr>
          <a:xfrm>
            <a:off x="2998499" y="8109930"/>
            <a:ext cx="2456264" cy="28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303" tIns="67303" rIns="67303" bIns="67303" anchor="t" anchorCtr="0">
            <a:noAutofit/>
          </a:bodyPr>
          <a:lstStyle/>
          <a:p>
            <a:r>
              <a:rPr lang="en-US" sz="2208" b="1" dirty="0">
                <a:latin typeface="Malgun Gothic"/>
                <a:ea typeface="Malgun Gothic"/>
                <a:cs typeface="Malgun Gothic"/>
                <a:sym typeface="Malgun Gothic"/>
              </a:rPr>
              <a:t>4월 17일(</a:t>
            </a:r>
            <a:r>
              <a:rPr lang="ko-KR" altLang="en-US" sz="2208" b="1" dirty="0">
                <a:latin typeface="Malgun Gothic"/>
                <a:ea typeface="Malgun Gothic"/>
                <a:cs typeface="Malgun Gothic"/>
                <a:sym typeface="Malgun Gothic"/>
              </a:rPr>
              <a:t>수</a:t>
            </a:r>
            <a:r>
              <a:rPr lang="en-US" altLang="ko-KR" sz="2208" b="1" dirty="0">
                <a:latin typeface="Malgun Gothic"/>
                <a:ea typeface="Malgun Gothic"/>
                <a:cs typeface="Malgun Gothic"/>
                <a:sym typeface="Malgun Gothic"/>
              </a:rPr>
              <a:t>)</a:t>
            </a:r>
            <a:endParaRPr sz="2208" b="1" dirty="0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719" y="6174007"/>
            <a:ext cx="1939745" cy="19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7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25</Words>
  <Application>Microsoft Office PowerPoint</Application>
  <PresentationFormat>A4 용지(210x297mm)</PresentationFormat>
  <Paragraphs>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beautiful store</dc:creator>
  <cp:lastModifiedBy>beautiful store</cp:lastModifiedBy>
  <cp:revision>2</cp:revision>
  <dcterms:created xsi:type="dcterms:W3CDTF">2024-04-12T06:01:08Z</dcterms:created>
  <dcterms:modified xsi:type="dcterms:W3CDTF">2024-04-12T06:14:46Z</dcterms:modified>
</cp:coreProperties>
</file>