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4041438" cy="19802475"/>
  <p:notesSz cx="6858000" cy="9144000"/>
  <p:embeddedFontLst>
    <p:embeddedFont>
      <p:font typeface="Malgun Gothic" pitchFamily="50" charset="-127"/>
      <p:regular r:id="rId8"/>
      <p:bold r:id="rId9"/>
    </p:embeddedFont>
    <p:embeddedFont>
      <p:font typeface="나눔스퀘어_ac ExtraBold" pitchFamily="50" charset="-127"/>
      <p:bold r:id="rId10"/>
    </p:embeddedFont>
    <p:embeddedFont>
      <p:font typeface="Helvetica Neue" charset="0"/>
      <p:regular r:id="rId11"/>
      <p:bold r:id="rId12"/>
      <p:italic r:id="rId13"/>
      <p:boldItalic r:id="rId14"/>
    </p:embeddedFont>
    <p:embeddedFont>
      <p:font typeface="Helvetica Neue Light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3368">
          <p15:clr>
            <a:srgbClr val="A4A3A4"/>
          </p15:clr>
        </p15:guide>
        <p15:guide id="2" pos="2384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g+zpWGLwHf0hOFkxVk3caF5tF+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B230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-2664" y="-108"/>
      </p:cViewPr>
      <p:guideLst>
        <p:guide orient="horz" pos="6237"/>
        <p:guide pos="44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685800"/>
            <a:ext cx="24288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685800"/>
            <a:ext cx="24288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1371233" y="6410690"/>
            <a:ext cx="11298972" cy="3558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1371233" y="10079193"/>
            <a:ext cx="11298972" cy="121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normAutofit/>
          </a:bodyPr>
          <a:lstStyle>
            <a:lvl1pPr marL="846967" lvl="0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marL="1693937" lvl="1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2540904" lvl="2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3387871" lvl="3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4234841" lvl="4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5081810" lvl="5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5928778" lvl="6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6775745" lvl="7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7622714" lvl="8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>
            <a:spLocks noGrp="1"/>
          </p:cNvSpPr>
          <p:nvPr>
            <p:ph type="pic" idx="2"/>
          </p:nvPr>
        </p:nvSpPr>
        <p:spPr>
          <a:xfrm>
            <a:off x="0" y="4644884"/>
            <a:ext cx="14041438" cy="10512715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371233" y="8121744"/>
            <a:ext cx="11298972" cy="3558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>
            <a:spLocks noGrp="1"/>
          </p:cNvSpPr>
          <p:nvPr>
            <p:ph type="pic" idx="2"/>
          </p:nvPr>
        </p:nvSpPr>
        <p:spPr>
          <a:xfrm>
            <a:off x="7253829" y="5329304"/>
            <a:ext cx="5759186" cy="8856418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028427" y="5329301"/>
            <a:ext cx="5759186" cy="4298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Helvetica Neue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1028427" y="9736978"/>
            <a:ext cx="5759186" cy="4435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normAutofit/>
          </a:bodyPr>
          <a:lstStyle>
            <a:lvl1pPr marL="846967" lvl="0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marL="1693937" lvl="1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2540904" lvl="2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3387871" lvl="3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4234841" lvl="4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5081810" lvl="5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5928778" lvl="6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6775745" lvl="7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7622714" lvl="8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1028429" y="4918653"/>
            <a:ext cx="11984588" cy="232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1028429" y="4918653"/>
            <a:ext cx="11984588" cy="232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1028429" y="7437321"/>
            <a:ext cx="11984588" cy="6775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ctr" anchorCtr="0">
            <a:normAutofit/>
          </a:bodyPr>
          <a:lstStyle>
            <a:lvl1pPr marL="846967" lvl="0" indent="-1003422" algn="l">
              <a:lnSpc>
                <a:spcPct val="100000"/>
              </a:lnSpc>
              <a:spcBef>
                <a:spcPts val="8521"/>
              </a:spcBef>
              <a:spcAft>
                <a:spcPts val="0"/>
              </a:spcAft>
              <a:buClr>
                <a:srgbClr val="000000"/>
              </a:buClr>
              <a:buSzPts val="4930"/>
              <a:buFont typeface="Helvetica Neue"/>
              <a:buChar char="•"/>
              <a:defRPr sz="6300"/>
            </a:lvl1pPr>
            <a:lvl2pPr marL="1693937" lvl="1" indent="-1003422" algn="l">
              <a:lnSpc>
                <a:spcPct val="100000"/>
              </a:lnSpc>
              <a:spcBef>
                <a:spcPts val="8521"/>
              </a:spcBef>
              <a:spcAft>
                <a:spcPts val="0"/>
              </a:spcAft>
              <a:buClr>
                <a:srgbClr val="000000"/>
              </a:buClr>
              <a:buSzPts val="4930"/>
              <a:buFont typeface="Helvetica Neue"/>
              <a:buChar char="•"/>
              <a:defRPr sz="6300"/>
            </a:lvl2pPr>
            <a:lvl3pPr marL="2540904" lvl="2" indent="-1003422" algn="l">
              <a:lnSpc>
                <a:spcPct val="100000"/>
              </a:lnSpc>
              <a:spcBef>
                <a:spcPts val="8521"/>
              </a:spcBef>
              <a:spcAft>
                <a:spcPts val="0"/>
              </a:spcAft>
              <a:buClr>
                <a:srgbClr val="000000"/>
              </a:buClr>
              <a:buSzPts val="4930"/>
              <a:buFont typeface="Helvetica Neue"/>
              <a:buChar char="•"/>
              <a:defRPr sz="6300"/>
            </a:lvl3pPr>
            <a:lvl4pPr marL="3387871" lvl="3" indent="-1003422" algn="l">
              <a:lnSpc>
                <a:spcPct val="100000"/>
              </a:lnSpc>
              <a:spcBef>
                <a:spcPts val="8521"/>
              </a:spcBef>
              <a:spcAft>
                <a:spcPts val="0"/>
              </a:spcAft>
              <a:buClr>
                <a:srgbClr val="000000"/>
              </a:buClr>
              <a:buSzPts val="4930"/>
              <a:buFont typeface="Helvetica Neue"/>
              <a:buChar char="•"/>
              <a:defRPr sz="6300"/>
            </a:lvl4pPr>
            <a:lvl5pPr marL="4234841" lvl="4" indent="-1003422" algn="l">
              <a:lnSpc>
                <a:spcPct val="100000"/>
              </a:lnSpc>
              <a:spcBef>
                <a:spcPts val="8521"/>
              </a:spcBef>
              <a:spcAft>
                <a:spcPts val="0"/>
              </a:spcAft>
              <a:buClr>
                <a:srgbClr val="000000"/>
              </a:buClr>
              <a:buSzPts val="4930"/>
              <a:buFont typeface="Helvetica Neue"/>
              <a:buChar char="•"/>
              <a:defRPr sz="6300"/>
            </a:lvl5pPr>
            <a:lvl6pPr marL="5081810" lvl="5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5928778" lvl="6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6775745" lvl="7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7622714" lvl="8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>
            <a:spLocks noGrp="1"/>
          </p:cNvSpPr>
          <p:nvPr>
            <p:ph type="pic" idx="2"/>
          </p:nvPr>
        </p:nvSpPr>
        <p:spPr>
          <a:xfrm>
            <a:off x="7253829" y="7437321"/>
            <a:ext cx="5759186" cy="6775777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1028429" y="4918653"/>
            <a:ext cx="11984588" cy="232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1028427" y="7437321"/>
            <a:ext cx="5759186" cy="6775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ctr" anchorCtr="0">
            <a:normAutofit/>
          </a:bodyPr>
          <a:lstStyle>
            <a:lvl1pPr marL="846967" lvl="0" indent="-935193" algn="l">
              <a:lnSpc>
                <a:spcPct val="100000"/>
              </a:lnSpc>
              <a:spcBef>
                <a:spcPts val="6482"/>
              </a:spcBef>
              <a:spcAft>
                <a:spcPts val="0"/>
              </a:spcAft>
              <a:buClr>
                <a:srgbClr val="000000"/>
              </a:buClr>
              <a:buSzPts val="4350"/>
              <a:buFont typeface="Helvetica Neue"/>
              <a:buChar char="•"/>
              <a:defRPr sz="5500"/>
            </a:lvl1pPr>
            <a:lvl2pPr marL="1693937" lvl="1" indent="-935193" algn="l">
              <a:lnSpc>
                <a:spcPct val="100000"/>
              </a:lnSpc>
              <a:spcBef>
                <a:spcPts val="6482"/>
              </a:spcBef>
              <a:spcAft>
                <a:spcPts val="0"/>
              </a:spcAft>
              <a:buClr>
                <a:srgbClr val="000000"/>
              </a:buClr>
              <a:buSzPts val="4350"/>
              <a:buFont typeface="Helvetica Neue"/>
              <a:buChar char="•"/>
              <a:defRPr sz="5500"/>
            </a:lvl2pPr>
            <a:lvl3pPr marL="2540904" lvl="2" indent="-935193" algn="l">
              <a:lnSpc>
                <a:spcPct val="100000"/>
              </a:lnSpc>
              <a:spcBef>
                <a:spcPts val="6482"/>
              </a:spcBef>
              <a:spcAft>
                <a:spcPts val="0"/>
              </a:spcAft>
              <a:buClr>
                <a:srgbClr val="000000"/>
              </a:buClr>
              <a:buSzPts val="4350"/>
              <a:buFont typeface="Helvetica Neue"/>
              <a:buChar char="•"/>
              <a:defRPr sz="5500"/>
            </a:lvl3pPr>
            <a:lvl4pPr marL="3387871" lvl="3" indent="-935193" algn="l">
              <a:lnSpc>
                <a:spcPct val="100000"/>
              </a:lnSpc>
              <a:spcBef>
                <a:spcPts val="6482"/>
              </a:spcBef>
              <a:spcAft>
                <a:spcPts val="0"/>
              </a:spcAft>
              <a:buClr>
                <a:srgbClr val="000000"/>
              </a:buClr>
              <a:buSzPts val="4350"/>
              <a:buFont typeface="Helvetica Neue"/>
              <a:buChar char="•"/>
              <a:defRPr sz="5500"/>
            </a:lvl4pPr>
            <a:lvl5pPr marL="4234841" lvl="4" indent="-935193" algn="l">
              <a:lnSpc>
                <a:spcPct val="100000"/>
              </a:lnSpc>
              <a:spcBef>
                <a:spcPts val="6482"/>
              </a:spcBef>
              <a:spcAft>
                <a:spcPts val="0"/>
              </a:spcAft>
              <a:buClr>
                <a:srgbClr val="000000"/>
              </a:buClr>
              <a:buSzPts val="4350"/>
              <a:buFont typeface="Helvetica Neue"/>
              <a:buChar char="•"/>
              <a:defRPr sz="5500"/>
            </a:lvl5pPr>
            <a:lvl6pPr marL="5081810" lvl="5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5928778" lvl="6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6775745" lvl="7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7622714" lvl="8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028429" y="6013725"/>
            <a:ext cx="11984588" cy="7775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ctr" anchorCtr="0">
            <a:normAutofit/>
          </a:bodyPr>
          <a:lstStyle>
            <a:lvl1pPr marL="846967" lvl="0" indent="-1003422" algn="l">
              <a:lnSpc>
                <a:spcPct val="100000"/>
              </a:lnSpc>
              <a:spcBef>
                <a:spcPts val="8521"/>
              </a:spcBef>
              <a:spcAft>
                <a:spcPts val="0"/>
              </a:spcAft>
              <a:buClr>
                <a:srgbClr val="000000"/>
              </a:buClr>
              <a:buSzPts val="4930"/>
              <a:buFont typeface="Helvetica Neue"/>
              <a:buChar char="•"/>
              <a:defRPr sz="6300"/>
            </a:lvl1pPr>
            <a:lvl2pPr marL="1693937" lvl="1" indent="-1003422" algn="l">
              <a:lnSpc>
                <a:spcPct val="100000"/>
              </a:lnSpc>
              <a:spcBef>
                <a:spcPts val="8521"/>
              </a:spcBef>
              <a:spcAft>
                <a:spcPts val="0"/>
              </a:spcAft>
              <a:buClr>
                <a:srgbClr val="000000"/>
              </a:buClr>
              <a:buSzPts val="4930"/>
              <a:buFont typeface="Helvetica Neue"/>
              <a:buChar char="•"/>
              <a:defRPr sz="6300"/>
            </a:lvl2pPr>
            <a:lvl3pPr marL="2540904" lvl="2" indent="-1003422" algn="l">
              <a:lnSpc>
                <a:spcPct val="100000"/>
              </a:lnSpc>
              <a:spcBef>
                <a:spcPts val="8521"/>
              </a:spcBef>
              <a:spcAft>
                <a:spcPts val="0"/>
              </a:spcAft>
              <a:buClr>
                <a:srgbClr val="000000"/>
              </a:buClr>
              <a:buSzPts val="4930"/>
              <a:buFont typeface="Helvetica Neue"/>
              <a:buChar char="•"/>
              <a:defRPr sz="6300"/>
            </a:lvl3pPr>
            <a:lvl4pPr marL="3387871" lvl="3" indent="-1003422" algn="l">
              <a:lnSpc>
                <a:spcPct val="100000"/>
              </a:lnSpc>
              <a:spcBef>
                <a:spcPts val="8521"/>
              </a:spcBef>
              <a:spcAft>
                <a:spcPts val="0"/>
              </a:spcAft>
              <a:buClr>
                <a:srgbClr val="000000"/>
              </a:buClr>
              <a:buSzPts val="4930"/>
              <a:buFont typeface="Helvetica Neue"/>
              <a:buChar char="•"/>
              <a:defRPr sz="6300"/>
            </a:lvl4pPr>
            <a:lvl5pPr marL="4234841" lvl="4" indent="-1003422" algn="l">
              <a:lnSpc>
                <a:spcPct val="100000"/>
              </a:lnSpc>
              <a:spcBef>
                <a:spcPts val="8521"/>
              </a:spcBef>
              <a:spcAft>
                <a:spcPts val="0"/>
              </a:spcAft>
              <a:buClr>
                <a:srgbClr val="000000"/>
              </a:buClr>
              <a:buSzPts val="4930"/>
              <a:buFont typeface="Helvetica Neue"/>
              <a:buChar char="•"/>
              <a:defRPr sz="6300"/>
            </a:lvl5pPr>
            <a:lvl6pPr marL="5081810" lvl="5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5928778" lvl="6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6775745" lvl="7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7622714" lvl="8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>
            <a:spLocks noGrp="1"/>
          </p:cNvSpPr>
          <p:nvPr>
            <p:ph type="pic" idx="2"/>
          </p:nvPr>
        </p:nvSpPr>
        <p:spPr>
          <a:xfrm>
            <a:off x="7253829" y="10133942"/>
            <a:ext cx="5759186" cy="4065467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>
            <a:spLocks noGrp="1"/>
          </p:cNvSpPr>
          <p:nvPr>
            <p:ph type="pic" idx="3"/>
          </p:nvPr>
        </p:nvSpPr>
        <p:spPr>
          <a:xfrm>
            <a:off x="7253829" y="5603072"/>
            <a:ext cx="5759186" cy="4065467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1"/>
          <p:cNvSpPr>
            <a:spLocks noGrp="1"/>
          </p:cNvSpPr>
          <p:nvPr>
            <p:ph type="pic" idx="4"/>
          </p:nvPr>
        </p:nvSpPr>
        <p:spPr>
          <a:xfrm>
            <a:off x="1028427" y="5603072"/>
            <a:ext cx="5759186" cy="8596339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1371233" y="11502786"/>
            <a:ext cx="11298972" cy="847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846967" lvl="0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"/>
              <a:buNone/>
              <a:defRPr sz="4800" i="1"/>
            </a:lvl1pPr>
            <a:lvl2pPr marL="1693937" lvl="1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2540904" lvl="2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3387871" lvl="3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4234841" lvl="4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5081810" lvl="5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5928778" lvl="6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6775745" lvl="7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7622714" lvl="8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1371233" y="9012840"/>
            <a:ext cx="11298972" cy="114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ctr" anchorCtr="0">
            <a:spAutoFit/>
          </a:bodyPr>
          <a:lstStyle>
            <a:lvl1pPr marL="846967" lvl="0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6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693937" lvl="1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2540904" lvl="2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3387871" lvl="3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4234841" lvl="4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5081810" lvl="5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5928778" lvl="6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6775745" lvl="7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7622714" lvl="8" indent="-42348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371233" y="6410690"/>
            <a:ext cx="11298972" cy="3558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b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00"/>
              <a:buFont typeface="Helvetica Neue"/>
              <a:buNone/>
              <a:defRPr sz="8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00"/>
              <a:buFont typeface="Helvetica Neue"/>
              <a:buNone/>
              <a:defRPr sz="8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00"/>
              <a:buFont typeface="Helvetica Neue"/>
              <a:buNone/>
              <a:defRPr sz="8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00"/>
              <a:buFont typeface="Helvetica Neue"/>
              <a:buNone/>
              <a:defRPr sz="8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00"/>
              <a:buFont typeface="Helvetica Neue"/>
              <a:buNone/>
              <a:defRPr sz="8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00"/>
              <a:buFont typeface="Helvetica Neue"/>
              <a:buNone/>
              <a:defRPr sz="8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00"/>
              <a:buFont typeface="Helvetica Neue"/>
              <a:buNone/>
              <a:defRPr sz="8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00"/>
              <a:buFont typeface="Helvetica Neue"/>
              <a:buNone/>
              <a:defRPr sz="8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00"/>
              <a:buFont typeface="Helvetica Neue"/>
              <a:buNone/>
              <a:defRPr sz="8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371233" y="10079193"/>
            <a:ext cx="11298972" cy="121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norm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None/>
              <a:defRPr sz="4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None/>
              <a:defRPr sz="4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None/>
              <a:defRPr sz="4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None/>
              <a:defRPr sz="4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None/>
              <a:defRPr sz="4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None/>
              <a:defRPr sz="4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None/>
              <a:defRPr sz="4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None/>
              <a:defRPr sz="4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None/>
              <a:defRPr sz="4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6740848" y="14664812"/>
            <a:ext cx="552432" cy="5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40" tIns="54740" rIns="54740" bIns="5474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 Light"/>
              <a:buNone/>
              <a:defRPr sz="3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" descr="2021_아하아토아특-02배경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7" y="942"/>
            <a:ext cx="14028244" cy="19800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 descr="2021_아하아토아특-07녹색칸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25602" y="14323523"/>
            <a:ext cx="10584795" cy="3499448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0" y="11135872"/>
            <a:ext cx="14041438" cy="323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054" tIns="47054" rIns="47054" bIns="47054" anchor="ctr" anchorCtr="0">
            <a:spAutoFit/>
          </a:bodyPr>
          <a:lstStyle/>
          <a:p>
            <a:pPr algn="ctr">
              <a:lnSpc>
                <a:spcPct val="150000"/>
              </a:lnSpc>
              <a:buClr>
                <a:srgbClr val="262626"/>
              </a:buClr>
              <a:buSzPts val="1400"/>
            </a:pPr>
            <a:r>
              <a:rPr lang="ko-KR" altLang="en-US" sz="3400" b="1" dirty="0" err="1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cs typeface="Malgun Gothic"/>
                <a:sym typeface="Malgun Gothic"/>
              </a:rPr>
              <a:t>개봉점에서</a:t>
            </a:r>
            <a:r>
              <a:rPr lang="ko-KR" altLang="en-US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cs typeface="Malgun Gothic"/>
                <a:sym typeface="Malgun Gothic"/>
              </a:rPr>
              <a:t> </a:t>
            </a:r>
            <a:r>
              <a:rPr lang="ko-KR" altLang="en-US" sz="3400" b="1" dirty="0" err="1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cs typeface="Malgun Gothic"/>
                <a:sym typeface="Malgun Gothic"/>
              </a:rPr>
              <a:t>카카오프렌즈</a:t>
            </a:r>
            <a:r>
              <a:rPr lang="ko-KR" altLang="en-US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cs typeface="Malgun Gothic"/>
                <a:sym typeface="Malgun Gothic"/>
              </a:rPr>
              <a:t> </a:t>
            </a:r>
            <a:r>
              <a:rPr lang="en-US" altLang="ko-KR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cs typeface="Malgun Gothic"/>
                <a:sym typeface="Malgun Gothic"/>
              </a:rPr>
              <a:t>&amp; </a:t>
            </a:r>
            <a:r>
              <a:rPr lang="ko-KR" altLang="en-US" sz="3400" b="1" dirty="0" err="1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cs typeface="Malgun Gothic"/>
                <a:sym typeface="Malgun Gothic"/>
              </a:rPr>
              <a:t>스타벅스</a:t>
            </a:r>
            <a:r>
              <a:rPr lang="ko-KR" altLang="en-US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cs typeface="Malgun Gothic"/>
                <a:sym typeface="Malgun Gothic"/>
              </a:rPr>
              <a:t> </a:t>
            </a:r>
            <a:r>
              <a:rPr lang="ko-KR" altLang="en-US" sz="3400" b="1" dirty="0" err="1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cs typeface="Malgun Gothic"/>
                <a:sym typeface="Malgun Gothic"/>
              </a:rPr>
              <a:t>굿즈</a:t>
            </a:r>
            <a:r>
              <a:rPr lang="ko-KR" altLang="en-US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cs typeface="Malgun Gothic"/>
                <a:sym typeface="Malgun Gothic"/>
              </a:rPr>
              <a:t> 특별전이 열립니다</a:t>
            </a:r>
            <a:r>
              <a:rPr lang="en-US" altLang="ko-KR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cs typeface="Malgun Gothic"/>
                <a:sym typeface="Malgun Gothic"/>
              </a:rPr>
              <a:t>. </a:t>
            </a:r>
            <a:endParaRPr lang="en-US" altLang="ko-KR" sz="3400" b="1" dirty="0" smtClean="0">
              <a:solidFill>
                <a:schemeClr val="tx1"/>
              </a:solidFill>
              <a:latin typeface="나눔스퀘어OTF_ac ExtraBold" pitchFamily="34" charset="-127"/>
              <a:ea typeface="나눔스퀘어OTF_ac ExtraBold" pitchFamily="34" charset="-127"/>
              <a:sym typeface="Malgun Gothic"/>
            </a:endParaRPr>
          </a:p>
          <a:p>
            <a:pPr algn="ctr">
              <a:lnSpc>
                <a:spcPct val="150000"/>
              </a:lnSpc>
              <a:buClr>
                <a:srgbClr val="262626"/>
              </a:buClr>
              <a:buSzPts val="1400"/>
            </a:pPr>
            <a:r>
              <a:rPr lang="ko-KR" altLang="en-US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sym typeface="Malgun Gothic"/>
              </a:rPr>
              <a:t>더불어 </a:t>
            </a:r>
            <a:r>
              <a:rPr lang="en-US" altLang="ko-KR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sym typeface="Malgun Gothic"/>
              </a:rPr>
              <a:t>14</a:t>
            </a:r>
            <a:r>
              <a:rPr lang="ko-KR" altLang="en-US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sym typeface="Malgun Gothic"/>
              </a:rPr>
              <a:t>년째 </a:t>
            </a:r>
            <a:r>
              <a:rPr lang="ko-KR" altLang="en-US" sz="3400" b="1" dirty="0" err="1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sym typeface="Malgun Gothic"/>
              </a:rPr>
              <a:t>개봉점에서</a:t>
            </a:r>
            <a:r>
              <a:rPr lang="ko-KR" altLang="en-US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sym typeface="Malgun Gothic"/>
              </a:rPr>
              <a:t> </a:t>
            </a:r>
            <a:r>
              <a:rPr lang="ko-KR" altLang="en-US" sz="3400" b="1" dirty="0" err="1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sym typeface="Malgun Gothic"/>
              </a:rPr>
              <a:t>활동중이신</a:t>
            </a:r>
            <a:r>
              <a:rPr lang="ko-KR" altLang="en-US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sym typeface="Malgun Gothic"/>
              </a:rPr>
              <a:t> 이정희 활동천사님께서 </a:t>
            </a:r>
            <a:endParaRPr lang="en-US" altLang="ko-KR" sz="3400" b="1" dirty="0" smtClean="0">
              <a:solidFill>
                <a:schemeClr val="tx1"/>
              </a:solidFill>
              <a:latin typeface="나눔스퀘어OTF_ac ExtraBold" pitchFamily="34" charset="-127"/>
              <a:ea typeface="나눔스퀘어OTF_ac ExtraBold" pitchFamily="34" charset="-127"/>
              <a:sym typeface="Malgun Gothic"/>
            </a:endParaRPr>
          </a:p>
          <a:p>
            <a:pPr algn="ctr">
              <a:lnSpc>
                <a:spcPct val="150000"/>
              </a:lnSpc>
              <a:buClr>
                <a:srgbClr val="262626"/>
              </a:buClr>
              <a:buSzPts val="1400"/>
            </a:pPr>
            <a:r>
              <a:rPr lang="ko-KR" altLang="en-US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sym typeface="Malgun Gothic"/>
              </a:rPr>
              <a:t>기부해주신 새 의류들도 함께 준비될 예정이오니</a:t>
            </a:r>
            <a:endParaRPr lang="en-US" altLang="ko-KR" sz="3400" b="1" dirty="0" smtClean="0">
              <a:solidFill>
                <a:schemeClr val="tx1"/>
              </a:solidFill>
              <a:latin typeface="나눔스퀘어OTF_ac ExtraBold" pitchFamily="34" charset="-127"/>
              <a:ea typeface="나눔스퀘어OTF_ac ExtraBold" pitchFamily="34" charset="-127"/>
              <a:sym typeface="Malgun Gothic"/>
            </a:endParaRPr>
          </a:p>
          <a:p>
            <a:pPr algn="ctr">
              <a:lnSpc>
                <a:spcPct val="150000"/>
              </a:lnSpc>
              <a:buClr>
                <a:srgbClr val="262626"/>
              </a:buClr>
              <a:buSzPts val="1400"/>
            </a:pPr>
            <a:r>
              <a:rPr lang="ko-KR" altLang="en-US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sym typeface="Malgun Gothic"/>
              </a:rPr>
              <a:t>많은 </a:t>
            </a:r>
            <a:r>
              <a:rPr lang="ko-KR" altLang="en-US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sym typeface="Malgun Gothic"/>
              </a:rPr>
              <a:t>성원과 관심 부탁 드립니다</a:t>
            </a:r>
            <a:r>
              <a:rPr lang="en-US" altLang="ko-KR" sz="3400" b="1" dirty="0" smtClean="0">
                <a:solidFill>
                  <a:schemeClr val="tx1"/>
                </a:solidFill>
                <a:latin typeface="나눔스퀘어OTF_ac ExtraBold" pitchFamily="34" charset="-127"/>
                <a:ea typeface="나눔스퀘어OTF_ac ExtraBold" pitchFamily="34" charset="-127"/>
                <a:sym typeface="Malgun Gothic"/>
              </a:rPr>
              <a:t>.</a:t>
            </a:r>
          </a:p>
        </p:txBody>
      </p:sp>
      <p:sp>
        <p:nvSpPr>
          <p:cNvPr id="63" name="Google Shape;63;p1"/>
          <p:cNvSpPr txBox="1"/>
          <p:nvPr/>
        </p:nvSpPr>
        <p:spPr>
          <a:xfrm>
            <a:off x="4210851" y="14562895"/>
            <a:ext cx="7913753" cy="16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054" tIns="47054" rIns="47054" bIns="47054" anchor="ctr" anchorCtr="0">
            <a:spAutoFit/>
          </a:bodyPr>
          <a:lstStyle/>
          <a:p>
            <a:pPr>
              <a:lnSpc>
                <a:spcPct val="130000"/>
              </a:lnSpc>
              <a:buClr>
                <a:srgbClr val="262626"/>
              </a:buClr>
              <a:buSzPts val="2200"/>
            </a:pPr>
            <a:r>
              <a:rPr lang="en-US" sz="4000" b="1" dirty="0" smtClean="0">
                <a:solidFill>
                  <a:srgbClr val="262626"/>
                </a:solidFill>
                <a:latin typeface="나눔스퀘어_ac ExtraBold" pitchFamily="50" charset="-127"/>
                <a:ea typeface="나눔스퀘어_ac ExtraBold" pitchFamily="50" charset="-127"/>
                <a:cs typeface="Malgun Gothic"/>
                <a:sym typeface="Malgun Gothic"/>
              </a:rPr>
              <a:t>2023년  3월 7일 (</a:t>
            </a:r>
            <a:r>
              <a:rPr lang="ko-KR" altLang="en-US" sz="4000" b="1" dirty="0" smtClean="0">
                <a:solidFill>
                  <a:srgbClr val="262626"/>
                </a:solidFill>
                <a:latin typeface="나눔스퀘어_ac ExtraBold" pitchFamily="50" charset="-127"/>
                <a:ea typeface="나눔스퀘어_ac ExtraBold" pitchFamily="50" charset="-127"/>
                <a:cs typeface="Malgun Gothic"/>
                <a:sym typeface="Malgun Gothic"/>
              </a:rPr>
              <a:t>화</a:t>
            </a:r>
            <a:r>
              <a:rPr lang="en-US" sz="4000" b="1" dirty="0" smtClean="0">
                <a:solidFill>
                  <a:srgbClr val="262626"/>
                </a:solidFill>
                <a:latin typeface="나눔스퀘어_ac ExtraBold" pitchFamily="50" charset="-127"/>
                <a:ea typeface="나눔스퀘어_ac ExtraBold" pitchFamily="50" charset="-127"/>
                <a:cs typeface="Malgun Gothic"/>
                <a:sym typeface="Malgun Gothic"/>
              </a:rPr>
              <a:t>)</a:t>
            </a:r>
            <a:endParaRPr>
              <a:latin typeface="나눔스퀘어_ac ExtraBold" pitchFamily="50" charset="-127"/>
              <a:ea typeface="나눔스퀘어_ac ExtraBold" pitchFamily="50" charset="-127"/>
            </a:endParaRPr>
          </a:p>
          <a:p>
            <a:pPr>
              <a:lnSpc>
                <a:spcPct val="130000"/>
              </a:lnSpc>
              <a:buClr>
                <a:srgbClr val="262626"/>
              </a:buClr>
              <a:buSzPts val="2100"/>
            </a:pPr>
            <a:r>
              <a:rPr lang="en-US" sz="3800" b="1" dirty="0" err="1">
                <a:solidFill>
                  <a:srgbClr val="262626"/>
                </a:solidFill>
                <a:latin typeface="나눔스퀘어_ac ExtraBold" pitchFamily="50" charset="-127"/>
                <a:ea typeface="나눔스퀘어_ac ExtraBold" pitchFamily="50" charset="-127"/>
                <a:cs typeface="Malgun Gothic"/>
                <a:sym typeface="Malgun Gothic"/>
              </a:rPr>
              <a:t>오전</a:t>
            </a:r>
            <a:r>
              <a:rPr lang="en-US" sz="3800" b="1" dirty="0">
                <a:solidFill>
                  <a:srgbClr val="262626"/>
                </a:solidFill>
                <a:latin typeface="나눔스퀘어_ac ExtraBold" pitchFamily="50" charset="-127"/>
                <a:ea typeface="나눔스퀘어_ac ExtraBold" pitchFamily="50" charset="-127"/>
                <a:cs typeface="Malgun Gothic"/>
                <a:sym typeface="Malgun Gothic"/>
              </a:rPr>
              <a:t> 10시 30분 - </a:t>
            </a:r>
            <a:r>
              <a:rPr lang="en-US" sz="3800" b="1" dirty="0" err="1">
                <a:solidFill>
                  <a:srgbClr val="262626"/>
                </a:solidFill>
                <a:latin typeface="나눔스퀘어_ac ExtraBold" pitchFamily="50" charset="-127"/>
                <a:ea typeface="나눔스퀘어_ac ExtraBold" pitchFamily="50" charset="-127"/>
                <a:cs typeface="Malgun Gothic"/>
                <a:sym typeface="Malgun Gothic"/>
              </a:rPr>
              <a:t>오후</a:t>
            </a:r>
            <a:r>
              <a:rPr lang="en-US" sz="3800" b="1" dirty="0">
                <a:solidFill>
                  <a:srgbClr val="262626"/>
                </a:solidFill>
                <a:latin typeface="나눔스퀘어_ac ExtraBold" pitchFamily="50" charset="-127"/>
                <a:ea typeface="나눔스퀘어_ac ExtraBold" pitchFamily="50" charset="-127"/>
                <a:cs typeface="Malgun Gothic"/>
                <a:sym typeface="Malgun Gothic"/>
              </a:rPr>
              <a:t> 6시</a:t>
            </a:r>
            <a:endParaRPr sz="4800" b="1">
              <a:solidFill>
                <a:srgbClr val="262626"/>
              </a:solidFill>
              <a:latin typeface="나눔스퀘어_ac ExtraBold" pitchFamily="50" charset="-127"/>
              <a:ea typeface="나눔스퀘어_ac ExtraBold" pitchFamily="50" charset="-127"/>
              <a:cs typeface="Malgun Gothic"/>
              <a:sym typeface="Malgun Gothic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4210874" y="16565052"/>
            <a:ext cx="6717786" cy="893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054" tIns="47054" rIns="47054" bIns="47054" anchor="ctr" anchorCtr="0">
            <a:spAutoFit/>
          </a:bodyPr>
          <a:lstStyle/>
          <a:p>
            <a:pPr>
              <a:lnSpc>
                <a:spcPct val="130000"/>
              </a:lnSpc>
              <a:buClr>
                <a:srgbClr val="262626"/>
              </a:buClr>
              <a:buSzPts val="2200"/>
            </a:pPr>
            <a:r>
              <a:rPr lang="en-US" sz="4000" b="1" dirty="0" err="1">
                <a:solidFill>
                  <a:srgbClr val="262626"/>
                </a:solidFill>
                <a:latin typeface="나눔스퀘어_ac ExtraBold" pitchFamily="50" charset="-127"/>
                <a:ea typeface="나눔스퀘어_ac ExtraBold" pitchFamily="50" charset="-127"/>
                <a:cs typeface="Malgun Gothic"/>
                <a:sym typeface="Malgun Gothic"/>
              </a:rPr>
              <a:t>아름다운가게</a:t>
            </a:r>
            <a:r>
              <a:rPr lang="en-US" sz="4000" b="1" dirty="0">
                <a:solidFill>
                  <a:srgbClr val="262626"/>
                </a:solidFill>
                <a:latin typeface="나눔스퀘어_ac ExtraBold" pitchFamily="50" charset="-127"/>
                <a:ea typeface="나눔스퀘어_ac ExtraBold" pitchFamily="50" charset="-127"/>
                <a:cs typeface="Malgun Gothic"/>
                <a:sym typeface="Malgun Gothic"/>
              </a:rPr>
              <a:t> </a:t>
            </a:r>
            <a:r>
              <a:rPr lang="ko-KR" altLang="en-US" sz="4000" b="1" dirty="0" smtClean="0">
                <a:solidFill>
                  <a:srgbClr val="262626"/>
                </a:solidFill>
                <a:latin typeface="나눔스퀘어_ac ExtraBold" pitchFamily="50" charset="-127"/>
                <a:ea typeface="나눔스퀘어_ac ExtraBold" pitchFamily="50" charset="-127"/>
                <a:cs typeface="Malgun Gothic"/>
                <a:sym typeface="Malgun Gothic"/>
              </a:rPr>
              <a:t>개봉</a:t>
            </a:r>
            <a:r>
              <a:rPr lang="en-US" sz="4000" b="1" dirty="0" smtClean="0">
                <a:solidFill>
                  <a:srgbClr val="262626"/>
                </a:solidFill>
                <a:latin typeface="나눔스퀘어_ac ExtraBold" pitchFamily="50" charset="-127"/>
                <a:ea typeface="나눔스퀘어_ac ExtraBold" pitchFamily="50" charset="-127"/>
                <a:cs typeface="Malgun Gothic"/>
                <a:sym typeface="Malgun Gothic"/>
              </a:rPr>
              <a:t>점</a:t>
            </a:r>
            <a:endParaRPr>
              <a:latin typeface="나눔스퀘어_ac ExtraBold" pitchFamily="50" charset="-127"/>
              <a:ea typeface="나눔스퀘어_ac ExtraBold" pitchFamily="50" charset="-127"/>
            </a:endParaRPr>
          </a:p>
        </p:txBody>
      </p:sp>
      <p:pic>
        <p:nvPicPr>
          <p:cNvPr id="65" name="Google Shape;65;p1" descr="2021_아하아토아특-10일시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73918" y="14725934"/>
            <a:ext cx="966881" cy="496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" descr="2021_아하아토아특-11장소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73915" y="16689463"/>
            <a:ext cx="1029079" cy="502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" descr="2021_아하아토아특-08로고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368773" y="17921459"/>
            <a:ext cx="3303896" cy="835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" descr="2021_아하아토아특-06아특.jp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513685" y="7896834"/>
            <a:ext cx="10505635" cy="177234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45861" y="7827623"/>
            <a:ext cx="12949717" cy="3341147"/>
          </a:xfrm>
          <a:prstGeom prst="rect">
            <a:avLst/>
          </a:prstGeom>
          <a:noFill/>
        </p:spPr>
        <p:txBody>
          <a:bodyPr wrap="none" lIns="169395" tIns="84697" rIns="169395" bIns="84697" rtlCol="0">
            <a:spAutoFit/>
          </a:bodyPr>
          <a:lstStyle/>
          <a:p>
            <a:pPr algn="ctr"/>
            <a:r>
              <a:rPr lang="ko-KR" altLang="en-US" sz="10300" b="1" dirty="0" err="1" smtClean="0">
                <a:solidFill>
                  <a:srgbClr val="74B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_ac ExtraBold" pitchFamily="50" charset="-127"/>
                <a:ea typeface="나눔스퀘어_ac ExtraBold" pitchFamily="50" charset="-127"/>
              </a:rPr>
              <a:t>카카오프렌즈</a:t>
            </a:r>
            <a:r>
              <a:rPr lang="en-US" altLang="ko-KR" sz="10300" b="1" dirty="0" smtClean="0">
                <a:solidFill>
                  <a:srgbClr val="74B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_ac ExtraBold" pitchFamily="50" charset="-127"/>
                <a:ea typeface="나눔스퀘어_ac ExtraBold" pitchFamily="50" charset="-127"/>
              </a:rPr>
              <a:t>&amp;</a:t>
            </a:r>
            <a:r>
              <a:rPr lang="ko-KR" altLang="en-US" sz="10300" b="1" dirty="0" err="1" smtClean="0">
                <a:solidFill>
                  <a:srgbClr val="74B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_ac ExtraBold" pitchFamily="50" charset="-127"/>
                <a:ea typeface="나눔스퀘어_ac ExtraBold" pitchFamily="50" charset="-127"/>
              </a:rPr>
              <a:t>스타벅스</a:t>
            </a:r>
            <a:endParaRPr lang="en-US" altLang="ko-KR" sz="10300" b="1" dirty="0" smtClean="0">
              <a:solidFill>
                <a:srgbClr val="74B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스퀘어_ac ExtraBold" pitchFamily="50" charset="-127"/>
              <a:ea typeface="나눔스퀘어_ac ExtraBold" pitchFamily="50" charset="-127"/>
            </a:endParaRPr>
          </a:p>
          <a:p>
            <a:pPr algn="ctr"/>
            <a:r>
              <a:rPr lang="ko-KR" altLang="en-US" sz="10300" b="1" dirty="0" err="1" smtClean="0">
                <a:solidFill>
                  <a:srgbClr val="74B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_ac ExtraBold" pitchFamily="50" charset="-127"/>
                <a:ea typeface="나눔스퀘어_ac ExtraBold" pitchFamily="50" charset="-127"/>
              </a:rPr>
              <a:t>굿즈</a:t>
            </a:r>
            <a:r>
              <a:rPr lang="ko-KR" altLang="en-US" sz="10300" b="1" dirty="0" smtClean="0">
                <a:solidFill>
                  <a:srgbClr val="74B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_ac ExtraBold" pitchFamily="50" charset="-127"/>
                <a:ea typeface="나눔스퀘어_ac ExtraBold" pitchFamily="50" charset="-127"/>
              </a:rPr>
              <a:t> 특별전</a:t>
            </a:r>
            <a:endParaRPr lang="ko-KR" altLang="en-US" sz="10300" b="1" dirty="0">
              <a:solidFill>
                <a:srgbClr val="74B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스퀘어_ac ExtraBold" pitchFamily="50" charset="-127"/>
              <a:ea typeface="나눔스퀘어_ac ExtraBold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매장 pop\아듀 2022 .pptx의 사본.jpg"/>
          <p:cNvPicPr>
            <a:picLocks noChangeAspect="1" noChangeArrowheads="1"/>
          </p:cNvPicPr>
          <p:nvPr/>
        </p:nvPicPr>
        <p:blipFill>
          <a:blip r:embed="rId2"/>
          <a:srcRect r="50079" b="50072"/>
          <a:stretch>
            <a:fillRect/>
          </a:stretch>
        </p:blipFill>
        <p:spPr bwMode="auto">
          <a:xfrm>
            <a:off x="1587" y="0"/>
            <a:ext cx="14039851" cy="19805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매장 pop\아듀 2022 .pptx의 사본.jpg"/>
          <p:cNvPicPr>
            <a:picLocks noChangeAspect="1" noChangeArrowheads="1"/>
          </p:cNvPicPr>
          <p:nvPr/>
        </p:nvPicPr>
        <p:blipFill>
          <a:blip r:embed="rId2"/>
          <a:srcRect l="49932" b="50072"/>
          <a:stretch>
            <a:fillRect/>
          </a:stretch>
        </p:blipFill>
        <p:spPr bwMode="auto">
          <a:xfrm>
            <a:off x="0" y="-1"/>
            <a:ext cx="14039850" cy="1980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매장 pop\아듀 2022 .pptx의 사본.jpg"/>
          <p:cNvPicPr>
            <a:picLocks noChangeAspect="1" noChangeArrowheads="1"/>
          </p:cNvPicPr>
          <p:nvPr/>
        </p:nvPicPr>
        <p:blipFill>
          <a:blip r:embed="rId2"/>
          <a:srcRect t="49928" r="50068"/>
          <a:stretch>
            <a:fillRect/>
          </a:stretch>
        </p:blipFill>
        <p:spPr bwMode="auto">
          <a:xfrm>
            <a:off x="0" y="-57764"/>
            <a:ext cx="14041438" cy="198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매장 pop\아듀 2022 .pptx의 사본.jpg"/>
          <p:cNvPicPr>
            <a:picLocks noChangeAspect="1" noChangeArrowheads="1"/>
          </p:cNvPicPr>
          <p:nvPr/>
        </p:nvPicPr>
        <p:blipFill>
          <a:blip r:embed="rId2"/>
          <a:srcRect l="49921" t="49928"/>
          <a:stretch>
            <a:fillRect/>
          </a:stretch>
        </p:blipFill>
        <p:spPr bwMode="auto">
          <a:xfrm>
            <a:off x="0" y="530"/>
            <a:ext cx="14041438" cy="19801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53</Words>
  <PresentationFormat>사용자 지정</PresentationFormat>
  <Paragraphs>9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3" baseType="lpstr">
      <vt:lpstr>굴림</vt:lpstr>
      <vt:lpstr>Arial</vt:lpstr>
      <vt:lpstr>나눔스퀘어OTF_ac ExtraBold</vt:lpstr>
      <vt:lpstr>Malgun Gothic</vt:lpstr>
      <vt:lpstr>나눔스퀘어_ac ExtraBold</vt:lpstr>
      <vt:lpstr>Helvetica Neue</vt:lpstr>
      <vt:lpstr>Helvetica Neue Light</vt:lpstr>
      <vt:lpstr>White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Administrator</dc:creator>
  <cp:lastModifiedBy>user</cp:lastModifiedBy>
  <cp:revision>12</cp:revision>
  <dcterms:modified xsi:type="dcterms:W3CDTF">2023-03-02T08:47:25Z</dcterms:modified>
</cp:coreProperties>
</file>