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3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D2F3-F863-4513-BAA4-087975A18862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2AAEE-3A9A-42D5-B3AB-58C54A7639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305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71091-5548-421D-A581-ECC2D6D85F7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537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67EE-B939-4C88-8CA8-3D838CCAAC29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DD67-753A-436B-A4D5-D5CC2F3C64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2637" y="118584"/>
            <a:ext cx="6552728" cy="8873601"/>
          </a:xfrm>
          <a:prstGeom prst="rect">
            <a:avLst/>
          </a:prstGeom>
          <a:noFill/>
          <a:ln w="762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85728" y="4214810"/>
            <a:ext cx="62865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/>
              <a:t>아동도서</a:t>
            </a:r>
            <a:r>
              <a:rPr lang="en-US" altLang="ko-KR" sz="9600" b="1" dirty="0" smtClean="0">
                <a:solidFill>
                  <a:srgbClr val="FF0000"/>
                </a:solidFill>
              </a:rPr>
              <a:t>Why?</a:t>
            </a:r>
            <a:r>
              <a:rPr lang="en-US" altLang="ko-KR" sz="7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7200" b="1" dirty="0" smtClean="0">
                <a:solidFill>
                  <a:srgbClr val="FF0000"/>
                </a:solidFill>
              </a:rPr>
              <a:t>     2000</a:t>
            </a:r>
            <a:r>
              <a:rPr lang="ko-KR" altLang="en-US" sz="7200" b="1" dirty="0" smtClean="0">
                <a:solidFill>
                  <a:srgbClr val="FF0000"/>
                </a:solidFill>
              </a:rPr>
              <a:t>원</a:t>
            </a:r>
            <a:endParaRPr lang="en-US" altLang="ko-KR" sz="7200" b="1" dirty="0" smtClean="0">
              <a:solidFill>
                <a:srgbClr val="FF0000"/>
              </a:solidFill>
            </a:endParaRPr>
          </a:p>
          <a:p>
            <a:r>
              <a:rPr lang="en-US" altLang="ko-KR" sz="7200" b="1" dirty="0">
                <a:solidFill>
                  <a:srgbClr val="FF0000"/>
                </a:solidFill>
              </a:rPr>
              <a:t> </a:t>
            </a:r>
            <a:r>
              <a:rPr lang="en-US" altLang="ko-KR" sz="7200" b="1" dirty="0" smtClean="0">
                <a:solidFill>
                  <a:srgbClr val="FF0000"/>
                </a:solidFill>
              </a:rPr>
              <a:t>   </a:t>
            </a:r>
            <a:r>
              <a:rPr lang="en-US" altLang="ko-KR" sz="9600" b="1" dirty="0" smtClean="0">
                <a:solidFill>
                  <a:srgbClr val="FF0000"/>
                </a:solidFill>
              </a:rPr>
              <a:t>1000</a:t>
            </a:r>
            <a:r>
              <a:rPr lang="ko-KR" altLang="en-US" sz="9600" b="1" dirty="0" smtClean="0">
                <a:solidFill>
                  <a:srgbClr val="FF0000"/>
                </a:solidFill>
              </a:rPr>
              <a:t>원</a:t>
            </a:r>
            <a:endParaRPr lang="en-US" altLang="ko-KR" sz="9600" b="1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</p:txBody>
      </p:sp>
      <p:sp>
        <p:nvSpPr>
          <p:cNvPr id="4" name="타원 3"/>
          <p:cNvSpPr/>
          <p:nvPr/>
        </p:nvSpPr>
        <p:spPr>
          <a:xfrm>
            <a:off x="1428736" y="214282"/>
            <a:ext cx="4357768" cy="3813297"/>
          </a:xfrm>
          <a:prstGeom prst="ellipse">
            <a:avLst/>
          </a:prstGeom>
          <a:solidFill>
            <a:srgbClr val="61B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71611" y="357159"/>
            <a:ext cx="39290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0" dirty="0" smtClean="0">
                <a:solidFill>
                  <a:schemeClr val="bg1"/>
                </a:solidFill>
                <a:latin typeface="1훈레몬소다 Regular" pitchFamily="18" charset="-127"/>
                <a:ea typeface="1훈레몬소다 Regular" pitchFamily="18" charset="-127"/>
              </a:rPr>
              <a:t>5</a:t>
            </a:r>
            <a:r>
              <a:rPr lang="en-US" altLang="ko-KR" sz="11000" b="1" dirty="0" smtClean="0">
                <a:solidFill>
                  <a:schemeClr val="bg1"/>
                </a:solidFill>
                <a:latin typeface="1훈레몬소다 Regular" pitchFamily="18" charset="-127"/>
                <a:ea typeface="1훈레몬소다 Regular" pitchFamily="18" charset="-127"/>
              </a:rPr>
              <a:t>0</a:t>
            </a:r>
            <a:r>
              <a:rPr lang="en-US" altLang="ko-KR" sz="11000" dirty="0" smtClean="0">
                <a:solidFill>
                  <a:schemeClr val="bg1"/>
                </a:solidFill>
                <a:latin typeface="1훈레몬소다 Regular" pitchFamily="18" charset="-127"/>
                <a:ea typeface="1훈레몬소다 Regular" pitchFamily="18" charset="-127"/>
              </a:rPr>
              <a:t>%</a:t>
            </a:r>
          </a:p>
          <a:p>
            <a:pPr algn="ctr"/>
            <a:r>
              <a:rPr lang="en-US" altLang="ko-KR" sz="11000" dirty="0" smtClean="0">
                <a:solidFill>
                  <a:schemeClr val="bg1"/>
                </a:solidFill>
                <a:latin typeface="1훈레몬소다 Regular" pitchFamily="18" charset="-127"/>
                <a:ea typeface="1훈레몬소다 Regular" pitchFamily="18" charset="-127"/>
              </a:rPr>
              <a:t>SALE</a:t>
            </a:r>
            <a:endParaRPr lang="ko-KR" altLang="en-US" sz="11000" dirty="0">
              <a:solidFill>
                <a:schemeClr val="bg1"/>
              </a:solidFill>
              <a:latin typeface="1훈레몬소다 Regular" pitchFamily="18" charset="-127"/>
              <a:ea typeface="1훈레몬소다 Regular" pitchFamily="18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785926" y="6215074"/>
            <a:ext cx="328614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rot="10800000" flipV="1">
            <a:off x="4000504" y="6215074"/>
            <a:ext cx="1077414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94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</cp:revision>
  <dcterms:created xsi:type="dcterms:W3CDTF">2022-11-04T06:37:31Z</dcterms:created>
  <dcterms:modified xsi:type="dcterms:W3CDTF">2022-11-04T06:50:03Z</dcterms:modified>
</cp:coreProperties>
</file>