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="" xmlns:p14="http://schemas.microsoft.com/office/powerpoint/2010/main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 snapToObjects="1">
      <p:cViewPr>
        <p:scale>
          <a:sx n="82" d="100"/>
          <a:sy n="82" d="100"/>
        </p:scale>
        <p:origin x="-1302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E9214C1-2863-45BA-A7C5-D5EA3C3D4C30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E3020B9-F693-4639-BB27-7B1AD87C61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427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3023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17" y="0"/>
            <a:ext cx="2984871" cy="503023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F563C85-90F6-445D-9B5B-8ABB00FB3043}" type="datetimeFigureOut">
              <a:rPr lang="ko-KR" altLang="en-US" smtClean="0"/>
              <a:t>2020-12-01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1375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vert="horz" wrap="square" lIns="96606" tIns="48303" rIns="96606" bIns="48303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9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6386"/>
            <a:ext cx="2984871" cy="502327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17" y="9516386"/>
            <a:ext cx="2984871" cy="502327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B16B34-ED2F-4269-81E8-097D50C902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81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66064" rtl="0" eaLnBrk="1" latinLnBrk="1" hangingPunct="1">
      <a:lnSpc>
        <a:spcPct val="100000"/>
      </a:lnSpc>
      <a:spcBef>
        <a:spcPts val="0"/>
      </a:spcBef>
      <a:spcAft>
        <a:spcPts val="0"/>
      </a:spcAft>
      <a:buFontTx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vert="horz" wrap="square" lIns="0" tIns="0" rIns="0" bIns="0" anchor="t">
            <a:noAutofit/>
          </a:bodyPr>
          <a:lstStyle/>
          <a:p>
            <a:endParaRPr lang="ko-KR" altLang="en-US" sz="3400">
              <a:latin typeface="맑은 고딕" charset="0"/>
              <a:ea typeface="맑은 고딕" charset="0"/>
            </a:endParaRPr>
          </a:p>
        </p:txBody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88817" y="4821506"/>
            <a:ext cx="5511168" cy="3945564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902017" y="9516386"/>
            <a:ext cx="2985508" cy="503023"/>
          </a:xfrm>
        </p:spPr>
        <p:txBody>
          <a:bodyPr/>
          <a:lstStyle/>
          <a:p>
            <a:fld id="{20B16B34-ED2F-4269-81E8-097D50C9027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45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vert="horz" wrap="square" lIns="0" tIns="0" rIns="0" bIns="0" anchor="t">
            <a:noAutofit/>
          </a:bodyPr>
          <a:lstStyle/>
          <a:p>
            <a:endParaRPr lang="ko-KR" altLang="en-US" sz="3400">
              <a:latin typeface="맑은 고딕" charset="0"/>
              <a:ea typeface="맑은 고딕" charset="0"/>
            </a:endParaRPr>
          </a:p>
        </p:txBody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88817" y="4821506"/>
            <a:ext cx="5511168" cy="3945564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902017" y="9516386"/>
            <a:ext cx="2985508" cy="503023"/>
          </a:xfrm>
        </p:spPr>
        <p:txBody>
          <a:bodyPr/>
          <a:lstStyle/>
          <a:p>
            <a:fld id="{20B16B34-ED2F-4269-81E8-097D50C9027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45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ctrTitle"/>
          </p:nvPr>
        </p:nvSpPr>
        <p:spPr>
          <a:xfrm>
            <a:off x="1143000" y="1122680"/>
            <a:ext cx="6858635" cy="238823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6000">
                <a:latin typeface="Arial" charset="0"/>
                <a:ea typeface="Arial" charset="0"/>
              </a:defRPr>
            </a:lvl1pPr>
          </a:lstStyle>
          <a:p>
            <a:pPr marL="0" indent="0" algn="ctr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60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부제목 2"/>
          <p:cNvSpPr txBox="1">
            <a:spLocks noGrp="1"/>
          </p:cNvSpPr>
          <p:nvPr>
            <p:ph type="subTitle" idx="1"/>
          </p:nvPr>
        </p:nvSpPr>
        <p:spPr>
          <a:xfrm>
            <a:off x="1143000" y="3602355"/>
            <a:ext cx="6858635" cy="165544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>
                <a:latin typeface="Arial" charset="0"/>
                <a:ea typeface="Arial" charset="0"/>
              </a:defRPr>
            </a:lvl1pPr>
            <a:lvl2pPr marL="4572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2pPr>
            <a:lvl3pPr marL="9144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latin typeface="Arial" charset="0"/>
                <a:ea typeface="Arial" charset="0"/>
              </a:defRPr>
            </a:lvl3pPr>
            <a:lvl4pPr marL="13716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4pPr>
            <a:lvl5pPr marL="18288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5pPr>
            <a:lvl6pPr marL="22860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6pPr>
            <a:lvl7pPr marL="27432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7pPr>
            <a:lvl8pPr marL="32004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8pPr>
            <a:lvl9pPr marL="365760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9pPr>
          </a:lstStyle>
          <a:p>
            <a:pPr marL="0" indent="0" algn="ctr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>
                <a:solidFill>
                  <a:schemeClr val="tx1"/>
                </a:solidFill>
                <a:latin typeface="맑은 고딕" charset="0"/>
                <a:ea typeface="맑은 고딕" charset="0"/>
              </a:rPr>
              <a:t>클릭하여 마스터 부제목 스타일 편집</a:t>
            </a:r>
            <a:endParaRPr lang="ko-KR" altLang="en-US" sz="24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47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73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44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>
            <a:off x="628650" y="1825625"/>
            <a:ext cx="7887335" cy="4351655"/>
          </a:xfrm>
          <a:prstGeom prst="rect">
            <a:avLst/>
          </a:prstGeom>
        </p:spPr>
        <p:txBody>
          <a:bodyPr vert="eaVert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7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 txBox="1"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2155"/>
          </a:xfrm>
          <a:prstGeom prst="rect">
            <a:avLst/>
          </a:prstGeom>
        </p:spPr>
        <p:txBody>
          <a:bodyPr vert="eaVert" wrap="square" lIns="91440" tIns="45720" rIns="91440" bIns="45720" numCol="1" anchor="ctr">
            <a:normAutofit/>
          </a:bodyPr>
          <a:lstStyle/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44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2155"/>
          </a:xfrm>
          <a:prstGeom prst="rect">
            <a:avLst/>
          </a:prstGeom>
        </p:spPr>
        <p:txBody>
          <a:bodyPr vert="eaVert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1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73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44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7335" cy="435165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5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3570" y="1710055"/>
            <a:ext cx="7887335" cy="285305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6000">
                <a:latin typeface="Arial" charset="0"/>
                <a:ea typeface="Arial" charset="0"/>
              </a:defRPr>
            </a:lvl1pPr>
          </a:lstStyle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60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23570" y="4589780"/>
            <a:ext cx="7887335" cy="150050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4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5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73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44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sz="half" idx="1"/>
          </p:nvPr>
        </p:nvSpPr>
        <p:spPr>
          <a:xfrm>
            <a:off x="628650" y="1825625"/>
            <a:ext cx="3886835" cy="435165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내용 개체 틀 3"/>
          <p:cNvSpPr txBox="1">
            <a:spLocks noGrp="1"/>
          </p:cNvSpPr>
          <p:nvPr>
            <p:ph sz="half" idx="2"/>
          </p:nvPr>
        </p:nvSpPr>
        <p:spPr>
          <a:xfrm>
            <a:off x="4629150" y="1825625"/>
            <a:ext cx="3886835" cy="435165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9920" y="365125"/>
            <a:ext cx="78873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44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30555" y="1681480"/>
            <a:ext cx="3867785" cy="82359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 b="1"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 b="1"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 b="1"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b="1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400" b="1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내용 개체 틀 3"/>
          <p:cNvSpPr txBox="1">
            <a:spLocks noGrp="1"/>
          </p:cNvSpPr>
          <p:nvPr>
            <p:ph sz="half" idx="2"/>
          </p:nvPr>
        </p:nvSpPr>
        <p:spPr>
          <a:xfrm>
            <a:off x="630555" y="2505075"/>
            <a:ext cx="3867785" cy="368490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텍스트 개체 틀 4"/>
          <p:cNvSpPr txBox="1">
            <a:spLocks noGrp="1"/>
          </p:cNvSpPr>
          <p:nvPr>
            <p:ph type="body" sz="quarter" idx="3"/>
          </p:nvPr>
        </p:nvSpPr>
        <p:spPr>
          <a:xfrm>
            <a:off x="4628515" y="1681480"/>
            <a:ext cx="3888105" cy="82359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 b="1"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 b="1"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800" b="1"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 b="1"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2400" b="1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400" b="1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내용 개체 틀 5"/>
          <p:cNvSpPr txBox="1">
            <a:spLocks noGrp="1"/>
          </p:cNvSpPr>
          <p:nvPr>
            <p:ph sz="quarter" idx="4"/>
          </p:nvPr>
        </p:nvSpPr>
        <p:spPr>
          <a:xfrm>
            <a:off x="4628515" y="2505075"/>
            <a:ext cx="3888105" cy="368490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날짜 개체 틀 6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" name="바닥글 개체 틀 7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" name="슬라이드 번호 개체 틀 8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7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73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44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날짜 개체 틀 2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바닥글 개체 틀 3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1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바닥글 개체 틀 2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6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9920" y="457200"/>
            <a:ext cx="2949575" cy="160083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3200">
                <a:latin typeface="Arial" charset="0"/>
                <a:ea typeface="Arial" charset="0"/>
              </a:defRPr>
            </a:lvl1pPr>
          </a:lstStyle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32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3887470" y="987425"/>
            <a:ext cx="4629785" cy="487362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3200">
                <a:latin typeface="Arial" charset="0"/>
                <a:ea typeface="Arial" charset="0"/>
              </a:defRPr>
            </a:lvl1pPr>
            <a:lvl2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800">
                <a:latin typeface="Arial" charset="0"/>
                <a:ea typeface="Arial" charset="0"/>
              </a:defRPr>
            </a:lvl2pPr>
            <a:lvl3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400">
                <a:latin typeface="Arial" charset="0"/>
                <a:ea typeface="Arial" charset="0"/>
              </a:defRPr>
            </a:lvl3pPr>
            <a:lvl4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4pPr>
            <a:lvl5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5pPr>
            <a:lvl6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6pPr>
            <a:lvl7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7pPr>
            <a:lvl8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8pPr>
            <a:lvl9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2000">
                <a:latin typeface="Arial" charset="0"/>
                <a:ea typeface="Arial" charset="0"/>
              </a:defRPr>
            </a:lvl9pPr>
          </a:lstStyle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32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32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32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32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32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32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3"/>
          <p:cNvSpPr txBox="1">
            <a:spLocks noGrp="1"/>
          </p:cNvSpPr>
          <p:nvPr>
            <p:ph type="body" sz="half" idx="2"/>
          </p:nvPr>
        </p:nvSpPr>
        <p:spPr>
          <a:xfrm>
            <a:off x="629920" y="2057400"/>
            <a:ext cx="2949575" cy="381190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400"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16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16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7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29920" y="457200"/>
            <a:ext cx="2949575" cy="160083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3200">
                <a:latin typeface="Arial" charset="0"/>
                <a:ea typeface="Arial" charset="0"/>
              </a:defRPr>
            </a:lvl1pPr>
          </a:lstStyle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32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그림 개체 틀 2"/>
          <p:cNvSpPr txBox="1">
            <a:spLocks noGrp="1"/>
          </p:cNvSpPr>
          <p:nvPr>
            <p:ph type="pic" idx="1"/>
          </p:nvPr>
        </p:nvSpPr>
        <p:spPr>
          <a:xfrm>
            <a:off x="3887470" y="987425"/>
            <a:ext cx="4629785" cy="4873625"/>
          </a:xfrm>
          <a:prstGeom prst="rect">
            <a:avLst/>
          </a:prstGeom>
        </p:spPr>
      </p:sp>
      <p:sp>
        <p:nvSpPr>
          <p:cNvPr id="4" name="텍스트 개체 틀 3"/>
          <p:cNvSpPr txBox="1">
            <a:spLocks noGrp="1"/>
          </p:cNvSpPr>
          <p:nvPr>
            <p:ph type="body" sz="half" idx="2"/>
          </p:nvPr>
        </p:nvSpPr>
        <p:spPr>
          <a:xfrm>
            <a:off x="629920" y="2057400"/>
            <a:ext cx="2949575" cy="381190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600">
                <a:latin typeface="Arial" charset="0"/>
                <a:ea typeface="Arial" charset="0"/>
              </a:defRPr>
            </a:lvl1pPr>
            <a:lvl2pPr marL="457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400">
                <a:latin typeface="Arial" charset="0"/>
                <a:ea typeface="Arial" charset="0"/>
              </a:defRPr>
            </a:lvl2pPr>
            <a:lvl3pPr marL="914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latin typeface="Arial" charset="0"/>
                <a:ea typeface="Arial" charset="0"/>
              </a:defRPr>
            </a:lvl3pPr>
            <a:lvl4pPr marL="1371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4pPr>
            <a:lvl5pPr marL="18288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5pPr>
            <a:lvl6pPr marL="22860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6pPr>
            <a:lvl7pPr marL="27432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7pPr>
            <a:lvl8pPr marL="32004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8pPr>
            <a:lvl9pPr marL="365760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000">
                <a:latin typeface="Arial" charset="0"/>
                <a:ea typeface="Arial" charset="0"/>
              </a:defRPr>
            </a:lvl9pPr>
          </a:lstStyle>
          <a:p>
            <a:pPr marL="0" indent="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ko-KR" sz="16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16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9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7335" cy="132651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91440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44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7335" cy="435165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 편집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28600" indent="-228600" algn="l" defTabSz="914400" eaLnBrk="1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en-US" altLang="ko-KR" sz="280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280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>
            <a:lvl1pPr marL="0" indent="0" algn="l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1pPr>
          </a:lstStyle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2020-12-01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7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>
            <a:lvl1pPr marL="0" indent="0" algn="ct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1pPr>
          </a:lstStyle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8035" cy="36512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>
            <a:lvl1pPr marL="0" indent="0" algn="r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</a:defRPr>
            </a:lvl1pPr>
          </a:lstStyle>
          <a:p>
            <a:pPr marL="0" indent="0" algn="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>
                <a:solidFill>
                  <a:schemeClr val="tx1">
                    <a:tint val="75000"/>
                  </a:schemeClr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9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도형 1"/>
          <p:cNvSpPr>
            <a:spLocks/>
          </p:cNvSpPr>
          <p:nvPr/>
        </p:nvSpPr>
        <p:spPr>
          <a:xfrm>
            <a:off x="82550" y="71610"/>
            <a:ext cx="9008110" cy="6709410"/>
          </a:xfrm>
          <a:prstGeom prst="rect">
            <a:avLst/>
          </a:prstGeom>
          <a:noFill/>
          <a:ln w="57150" cap="flat" cmpd="sng">
            <a:solidFill>
              <a:srgbClr val="7DCD00">
                <a:alpha val="100000"/>
              </a:srgb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1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ko-KR" sz="2000" dirty="0" smtClean="0">
              <a:solidFill>
                <a:srgbClr val="000000"/>
              </a:solidFill>
              <a:latin typeface="HY울릉도B" pitchFamily="18" charset="-127"/>
              <a:ea typeface="HY울릉도B" pitchFamily="18" charset="-127"/>
            </a:endParaRPr>
          </a:p>
          <a:p>
            <a:pPr marL="0" indent="0" algn="ctr" defTabSz="914400" eaLnBrk="1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7000" dirty="0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도서</a:t>
            </a:r>
            <a:r>
              <a:rPr lang="en-US" altLang="ko-KR" sz="7000" b="0" dirty="0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7000" b="0" dirty="0" err="1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할인전</a:t>
            </a:r>
            <a:r>
              <a:rPr lang="en-US" altLang="ko-KR" sz="7000" b="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7000" b="0" dirty="0" err="1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안내</a:t>
            </a:r>
            <a:r>
              <a:rPr lang="en-US" altLang="ko-KR" sz="500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/>
            </a:r>
            <a:br>
              <a:rPr lang="en-US" altLang="ko-KR" sz="500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</a:br>
            <a:r>
              <a:rPr lang="ko-KR" altLang="en-US" sz="5000" b="0" dirty="0" smtClean="0">
                <a:solidFill>
                  <a:srgbClr val="0070C0"/>
                </a:solidFill>
                <a:latin typeface="HY울릉도B" pitchFamily="18" charset="-127"/>
                <a:ea typeface="HY울릉도B" pitchFamily="18" charset="-127"/>
              </a:rPr>
              <a:t>모든 도서</a:t>
            </a:r>
            <a:r>
              <a:rPr lang="en-US" altLang="ko-KR" sz="5000" b="0" dirty="0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5000" b="0" dirty="0" smtClean="0">
                <a:solidFill>
                  <a:srgbClr val="FF0000"/>
                </a:solidFill>
                <a:latin typeface="HY울릉도B" pitchFamily="18" charset="-127"/>
                <a:ea typeface="HY울릉도B" pitchFamily="18" charset="-127"/>
              </a:rPr>
              <a:t>40</a:t>
            </a:r>
            <a:r>
              <a:rPr lang="en-US" altLang="ko-KR" sz="5000" b="0" dirty="0">
                <a:solidFill>
                  <a:srgbClr val="FF0000"/>
                </a:solidFill>
                <a:latin typeface="HY울릉도B" pitchFamily="18" charset="-127"/>
                <a:ea typeface="HY울릉도B" pitchFamily="18" charset="-127"/>
              </a:rPr>
              <a:t>%</a:t>
            </a:r>
            <a:r>
              <a:rPr lang="en-US" altLang="ko-KR" sz="5000" b="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5000" b="0" dirty="0" err="1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할인</a:t>
            </a:r>
            <a:r>
              <a:rPr lang="en-US" altLang="ko-KR" sz="500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/>
            </a:r>
            <a:br>
              <a:rPr lang="en-US" altLang="ko-KR" sz="500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</a:br>
            <a:r>
              <a:rPr lang="en-US" altLang="ko-KR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12</a:t>
            </a:r>
            <a:r>
              <a:rPr lang="en-US" altLang="ko-KR" sz="400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월 5일</a:t>
            </a:r>
            <a:r>
              <a:rPr lang="en-US" altLang="ko-KR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(</a:t>
            </a:r>
            <a:r>
              <a:rPr lang="ko-KR" altLang="en-US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토</a:t>
            </a:r>
            <a:r>
              <a:rPr lang="en-US" altLang="ko-KR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)</a:t>
            </a:r>
            <a:r>
              <a:rPr lang="en-US" altLang="ko-KR" sz="4000" dirty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12:00~20:00</a:t>
            </a:r>
            <a:r>
              <a:rPr lang="en-US" altLang="ko-KR" sz="5000" dirty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/>
            </a:r>
            <a:br>
              <a:rPr lang="en-US" altLang="ko-KR" sz="5000" dirty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</a:br>
            <a:endParaRPr lang="en-US" altLang="ko-KR" sz="5000" dirty="0" smtClean="0">
              <a:solidFill>
                <a:schemeClr val="accent2"/>
              </a:solidFill>
              <a:latin typeface="HY울릉도B" pitchFamily="18" charset="-127"/>
              <a:ea typeface="HY울릉도B" pitchFamily="18" charset="-127"/>
            </a:endParaRPr>
          </a:p>
          <a:p>
            <a:pPr marL="0" indent="0" algn="ctr" defTabSz="914400" eaLnBrk="1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ko-KR" sz="5000" dirty="0">
              <a:solidFill>
                <a:schemeClr val="accent2"/>
              </a:solidFill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29678" y="5088504"/>
            <a:ext cx="8137003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 smtClean="0">
                <a:solidFill>
                  <a:srgbClr val="FF0066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*</a:t>
            </a:r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도서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/</a:t>
            </a:r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음반은 </a:t>
            </a:r>
            <a:r>
              <a:rPr lang="ko-KR" altLang="en-US" dirty="0" smtClean="0">
                <a:solidFill>
                  <a:srgbClr val="FF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HY울릉도B" pitchFamily="18" charset="-127"/>
                <a:ea typeface="HY울릉도B" pitchFamily="18" charset="-127"/>
              </a:rPr>
              <a:t>반품 불가 품목</a:t>
            </a:r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이오니 </a:t>
            </a:r>
            <a:r>
              <a:rPr lang="ko-KR" altLang="en-US" dirty="0">
                <a:latin typeface="HY울릉도B" pitchFamily="18" charset="-127"/>
                <a:ea typeface="HY울릉도B" pitchFamily="18" charset="-127"/>
              </a:rPr>
              <a:t>신중한 구입 바랍니다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.</a:t>
            </a:r>
            <a:endParaRPr lang="en-US" altLang="ko-KR" dirty="0">
              <a:latin typeface="HY울릉도B" pitchFamily="18" charset="-127"/>
              <a:ea typeface="HY울릉도B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911" y="5868365"/>
            <a:ext cx="816686" cy="88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3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도형 1"/>
          <p:cNvSpPr>
            <a:spLocks/>
          </p:cNvSpPr>
          <p:nvPr/>
        </p:nvSpPr>
        <p:spPr>
          <a:xfrm>
            <a:off x="82550" y="83185"/>
            <a:ext cx="9008110" cy="6709410"/>
          </a:xfrm>
          <a:prstGeom prst="rect">
            <a:avLst/>
          </a:prstGeom>
          <a:noFill/>
          <a:ln w="57150" cap="flat" cmpd="sng">
            <a:solidFill>
              <a:srgbClr val="7DCD00">
                <a:alpha val="100000"/>
              </a:srgb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0" b="0" dirty="0" err="1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음반</a:t>
            </a:r>
            <a:r>
              <a:rPr lang="en-US" altLang="ko-KR" sz="7000" b="0" dirty="0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7000" b="0" dirty="0" err="1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할인전</a:t>
            </a:r>
            <a:r>
              <a:rPr lang="en-US" altLang="ko-KR" sz="7000" b="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7000" b="0" dirty="0" err="1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안내</a:t>
            </a:r>
            <a:r>
              <a:rPr lang="en-US" altLang="ko-KR" sz="500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/>
            </a:r>
            <a:br>
              <a:rPr lang="en-US" altLang="ko-KR" sz="500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</a:br>
            <a:r>
              <a:rPr lang="en-US" altLang="ko-KR" sz="5000" b="0" dirty="0" smtClean="0">
                <a:solidFill>
                  <a:srgbClr val="0070C0"/>
                </a:solidFill>
                <a:latin typeface="HY울릉도B" pitchFamily="18" charset="-127"/>
                <a:ea typeface="HY울릉도B" pitchFamily="18" charset="-127"/>
              </a:rPr>
              <a:t>CD</a:t>
            </a:r>
            <a:r>
              <a:rPr lang="en-US" altLang="ko-KR" sz="5000" b="0" dirty="0">
                <a:solidFill>
                  <a:srgbClr val="0070C0"/>
                </a:solidFill>
                <a:latin typeface="HY울릉도B" pitchFamily="18" charset="-127"/>
                <a:ea typeface="HY울릉도B" pitchFamily="18" charset="-127"/>
              </a:rPr>
              <a:t>, </a:t>
            </a:r>
            <a:r>
              <a:rPr lang="en-US" altLang="ko-KR" sz="5000" b="0" dirty="0" smtClean="0">
                <a:solidFill>
                  <a:srgbClr val="0070C0"/>
                </a:solidFill>
                <a:latin typeface="HY울릉도B" pitchFamily="18" charset="-127"/>
                <a:ea typeface="HY울릉도B" pitchFamily="18" charset="-127"/>
              </a:rPr>
              <a:t>DVD, LP</a:t>
            </a:r>
            <a:r>
              <a:rPr lang="en-US" altLang="ko-KR" sz="5000" b="0" dirty="0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5000" b="0" dirty="0">
                <a:solidFill>
                  <a:srgbClr val="FF0000"/>
                </a:solidFill>
                <a:latin typeface="HY울릉도B" pitchFamily="18" charset="-127"/>
                <a:ea typeface="HY울릉도B" pitchFamily="18" charset="-127"/>
              </a:rPr>
              <a:t>50%</a:t>
            </a:r>
            <a:r>
              <a:rPr lang="en-US" altLang="ko-KR" sz="5000" b="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5000" b="0" dirty="0" err="1" smtClean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>할인</a:t>
            </a:r>
            <a:r>
              <a:rPr lang="en-US" altLang="ko-KR" sz="500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  <a:t/>
            </a:r>
            <a:br>
              <a:rPr lang="en-US" altLang="ko-KR" sz="5000" dirty="0">
                <a:solidFill>
                  <a:srgbClr val="000000"/>
                </a:solidFill>
                <a:latin typeface="HY울릉도B" pitchFamily="18" charset="-127"/>
                <a:ea typeface="HY울릉도B" pitchFamily="18" charset="-127"/>
              </a:rPr>
            </a:br>
            <a:r>
              <a:rPr lang="en-US" altLang="ko-KR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11월 21일(</a:t>
            </a:r>
            <a:r>
              <a:rPr lang="ko-KR" altLang="en-US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토</a:t>
            </a:r>
            <a:r>
              <a:rPr lang="en-US" altLang="ko-KR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)</a:t>
            </a:r>
            <a:r>
              <a:rPr lang="en-US" altLang="ko-KR" sz="4000" dirty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sz="4000" dirty="0" smtClean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>12:00~20:00</a:t>
            </a:r>
            <a:r>
              <a:rPr lang="en-US" altLang="ko-KR" sz="5000" dirty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  <a:t/>
            </a:r>
            <a:br>
              <a:rPr lang="en-US" altLang="ko-KR" sz="5000" dirty="0">
                <a:solidFill>
                  <a:schemeClr val="accent2"/>
                </a:solidFill>
                <a:latin typeface="HY울릉도B" pitchFamily="18" charset="-127"/>
                <a:ea typeface="HY울릉도B" pitchFamily="18" charset="-127"/>
              </a:rPr>
            </a:br>
            <a:endParaRPr lang="en-US" altLang="ko-KR" sz="3000" dirty="0" smtClean="0">
              <a:solidFill>
                <a:schemeClr val="accent2"/>
              </a:solidFill>
              <a:latin typeface="HY울릉도B" pitchFamily="18" charset="-127"/>
              <a:ea typeface="HY울릉도B" pitchFamily="18" charset="-127"/>
            </a:endParaRPr>
          </a:p>
          <a:p>
            <a:pPr marL="0" indent="0" algn="ctr" defTabSz="91440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ko-KR" sz="5000" dirty="0">
              <a:solidFill>
                <a:schemeClr val="accent2"/>
              </a:solidFill>
              <a:latin typeface="HY울릉도B" pitchFamily="18" charset="-127"/>
              <a:ea typeface="HY울릉도B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911" y="5868365"/>
            <a:ext cx="816686" cy="88474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29678" y="5088504"/>
            <a:ext cx="8137003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 smtClean="0">
                <a:solidFill>
                  <a:srgbClr val="FF0066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*</a:t>
            </a:r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도서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/</a:t>
            </a:r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음반은 </a:t>
            </a:r>
            <a:r>
              <a:rPr lang="ko-KR" altLang="en-US" dirty="0" smtClean="0">
                <a:solidFill>
                  <a:srgbClr val="FF0000"/>
                </a:solidFill>
                <a:latin typeface="HY울릉도B" pitchFamily="18" charset="-127"/>
                <a:ea typeface="HY울릉도B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HY울릉도B" pitchFamily="18" charset="-127"/>
                <a:ea typeface="HY울릉도B" pitchFamily="18" charset="-127"/>
              </a:rPr>
              <a:t>반품 불가 품목</a:t>
            </a:r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이오니 </a:t>
            </a:r>
            <a:r>
              <a:rPr lang="ko-KR" altLang="en-US" dirty="0">
                <a:latin typeface="HY울릉도B" pitchFamily="18" charset="-127"/>
                <a:ea typeface="HY울릉도B" pitchFamily="18" charset="-127"/>
              </a:rPr>
              <a:t>신중한 구입 바랍니다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.</a:t>
            </a:r>
            <a:endParaRPr lang="en-US" altLang="ko-KR" dirty="0">
              <a:latin typeface="HY울릉도B" pitchFamily="18" charset="-127"/>
              <a:ea typeface="HY울릉도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05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Pages>1</Pages>
  <Words>32</Words>
  <Characters>0</Characters>
  <Application>Microsoft Office PowerPoint</Application>
  <DocSecurity>0</DocSecurity>
  <PresentationFormat>화면 슬라이드 쇼(4:3)</PresentationFormat>
  <Lines>0</Lines>
  <Paragraphs>7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LG</dc:creator>
  <cp:lastModifiedBy>김경남</cp:lastModifiedBy>
  <cp:revision>9</cp:revision>
  <cp:lastPrinted>2020-11-30T15:40:56Z</cp:lastPrinted>
  <dcterms:modified xsi:type="dcterms:W3CDTF">2020-11-30T15:41:10Z</dcterms:modified>
</cp:coreProperties>
</file>