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  <p15:guide id="3" orient="horz" pos="2382">
          <p15:clr>
            <a:srgbClr val="A4A3A4"/>
          </p15:clr>
        </p15:guide>
        <p15:guide id="4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94" autoAdjust="0"/>
  </p:normalViewPr>
  <p:slideViewPr>
    <p:cSldViewPr>
      <p:cViewPr varScale="1">
        <p:scale>
          <a:sx n="106" d="100"/>
          <a:sy n="106" d="100"/>
        </p:scale>
        <p:origin x="1254" y="102"/>
      </p:cViewPr>
      <p:guideLst>
        <p:guide orient="horz" pos="3368"/>
        <p:guide pos="2382"/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5C5A-4D12-4A9E-8E45-FEF99A2D525F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0F82-9D60-4048-B809-8A00C67FD0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5C5A-4D12-4A9E-8E45-FEF99A2D525F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0F82-9D60-4048-B809-8A00C67FD0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412329" y="472579"/>
            <a:ext cx="1988305" cy="1005893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41845" y="472579"/>
            <a:ext cx="5792258" cy="1005893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5C5A-4D12-4A9E-8E45-FEF99A2D525F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0F82-9D60-4048-B809-8A00C67FD0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5C5A-4D12-4A9E-8E45-FEF99A2D525F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0F82-9D60-4048-B809-8A00C67FD0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4704" y="3204787"/>
            <a:ext cx="908939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5C5A-4D12-4A9E-8E45-FEF99A2D525F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0F82-9D60-4048-B809-8A00C67FD0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41847" y="2751460"/>
            <a:ext cx="3889353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09421" y="2751460"/>
            <a:ext cx="3891210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5C5A-4D12-4A9E-8E45-FEF99A2D525F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0F82-9D60-4048-B809-8A00C67FD0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5C5A-4D12-4A9E-8E45-FEF99A2D525F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0F82-9D60-4048-B809-8A00C67FD0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5C5A-4D12-4A9E-8E45-FEF99A2D525F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0F82-9D60-4048-B809-8A00C67FD0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5C5A-4D12-4A9E-8E45-FEF99A2D525F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0F82-9D60-4048-B809-8A00C67FD0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5C5A-4D12-4A9E-8E45-FEF99A2D525F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0F82-9D60-4048-B809-8A00C67FD0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5C5A-4D12-4A9E-8E45-FEF99A2D525F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0F82-9D60-4048-B809-8A00C67FD0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45C5A-4D12-4A9E-8E45-FEF99A2D525F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663604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20F82-9D60-4048-B809-8A00C67FD0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47224" y="3924647"/>
            <a:ext cx="85022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2000" b="1" spc="-15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장소 </a:t>
            </a:r>
            <a:r>
              <a:rPr lang="ko-KR" altLang="en-US" sz="2000" b="1" spc="-15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2000" b="1" spc="-150" dirty="0" smtClean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2000" b="1" spc="-150" dirty="0" err="1" smtClean="0">
                <a:latin typeface="나눔고딕 ExtraBold" pitchFamily="50" charset="-127"/>
                <a:ea typeface="나눔고딕 ExtraBold" pitchFamily="50" charset="-127"/>
              </a:rPr>
              <a:t>아름다운가게</a:t>
            </a:r>
            <a:r>
              <a:rPr lang="ko-KR" altLang="en-US" sz="2000" b="1" spc="-150" dirty="0" smtClean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2000" b="1" spc="-150" dirty="0" err="1" smtClean="0">
                <a:latin typeface="나눔고딕 ExtraBold" pitchFamily="50" charset="-127"/>
                <a:ea typeface="나눔고딕 ExtraBold" pitchFamily="50" charset="-127"/>
              </a:rPr>
              <a:t>분당이매점</a:t>
            </a:r>
            <a:r>
              <a:rPr lang="en-US" altLang="ko-KR" sz="2000" b="1" spc="-150" dirty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en-US" altLang="ko-KR" sz="2000" b="1" spc="-150" dirty="0" smtClean="0">
                <a:latin typeface="나눔고딕 ExtraBold" pitchFamily="50" charset="-127"/>
                <a:ea typeface="나눔고딕 ExtraBold" pitchFamily="50" charset="-127"/>
              </a:rPr>
              <a:t>(031) </a:t>
            </a:r>
            <a:r>
              <a:rPr lang="en-US" altLang="ko-KR" sz="2000" b="1" spc="-150" dirty="0" smtClean="0">
                <a:latin typeface="나눔고딕 ExtraBold" pitchFamily="50" charset="-127"/>
                <a:ea typeface="나눔고딕 ExtraBold" pitchFamily="50" charset="-127"/>
              </a:rPr>
              <a:t>707 - 1024</a:t>
            </a:r>
            <a:endParaRPr lang="ko-KR" altLang="en-US" sz="2000" b="1" spc="-150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551699" y="756295"/>
            <a:ext cx="6667209" cy="2149882"/>
            <a:chOff x="1450056" y="2898428"/>
            <a:chExt cx="4714359" cy="3040438"/>
          </a:xfrm>
        </p:grpSpPr>
        <p:sp>
          <p:nvSpPr>
            <p:cNvPr id="7" name="TextBox 6"/>
            <p:cNvSpPr txBox="1"/>
            <p:nvPr/>
          </p:nvSpPr>
          <p:spPr>
            <a:xfrm>
              <a:off x="1450056" y="2898428"/>
              <a:ext cx="4714359" cy="148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ko-KR" altLang="en-US" sz="4800" b="1" spc="-150" dirty="0" smtClean="0">
                  <a:solidFill>
                    <a:srgbClr val="62BB46"/>
                  </a:solidFill>
                  <a:latin typeface="나눔고딕 ExtraBold" pitchFamily="50" charset="-127"/>
                  <a:ea typeface="나눔고딕 ExtraBold" pitchFamily="50" charset="-127"/>
                </a:rPr>
                <a:t>코스메카코리아</a:t>
              </a:r>
              <a:r>
                <a:rPr lang="ko-KR" altLang="en-US" sz="4000" b="1" spc="-150" dirty="0" smtClean="0">
                  <a:solidFill>
                    <a:srgbClr val="62BB46"/>
                  </a:solidFill>
                  <a:latin typeface="나눔고딕" pitchFamily="50" charset="-127"/>
                  <a:ea typeface="나눔고딕" pitchFamily="50" charset="-127"/>
                </a:rPr>
                <a:t>와  함께하는</a:t>
              </a:r>
              <a:endParaRPr lang="ko-KR" altLang="en-US" sz="4000" spc="-150" dirty="0">
                <a:solidFill>
                  <a:srgbClr val="62BB4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35687" y="3762524"/>
              <a:ext cx="4143087" cy="21763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ko-KR" altLang="en-US" sz="8000" b="1" spc="-150" dirty="0" err="1" smtClean="0">
                  <a:solidFill>
                    <a:srgbClr val="62BB46"/>
                  </a:solidFill>
                  <a:latin typeface="나눔고딕 ExtraBold" pitchFamily="50" charset="-127"/>
                  <a:ea typeface="나눔고딕 ExtraBold" pitchFamily="50" charset="-127"/>
                </a:rPr>
                <a:t>아름다운하루</a:t>
              </a:r>
              <a:endParaRPr lang="ko-KR" altLang="en-US" sz="8000" b="1" spc="-150" dirty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pic>
        <p:nvPicPr>
          <p:cNvPr id="10" name="그림 9" descr="_CI_A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1561" y="6372919"/>
            <a:ext cx="2527507" cy="6572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6595" y="3420591"/>
            <a:ext cx="519885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2000" b="1" spc="-15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일시</a:t>
            </a:r>
            <a:r>
              <a:rPr lang="ko-KR" altLang="en-US" sz="2000" b="1" spc="-150" dirty="0" smtClean="0">
                <a:solidFill>
                  <a:srgbClr val="62BB4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2000" b="1" spc="-15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2000" b="1" spc="-150" dirty="0" smtClean="0">
                <a:latin typeface="나눔고딕 ExtraBold" pitchFamily="50" charset="-127"/>
                <a:ea typeface="나눔고딕 ExtraBold" pitchFamily="50" charset="-127"/>
              </a:rPr>
              <a:t>  </a:t>
            </a:r>
            <a:r>
              <a:rPr lang="en-US" altLang="ko-KR" sz="2000" b="1" spc="-150" dirty="0" smtClean="0">
                <a:latin typeface="나눔고딕 ExtraBold" pitchFamily="50" charset="-127"/>
                <a:ea typeface="나눔고딕 ExtraBold" pitchFamily="50" charset="-127"/>
              </a:rPr>
              <a:t>2019</a:t>
            </a:r>
            <a:r>
              <a:rPr lang="ko-KR" altLang="en-US" sz="2000" b="1" spc="-150" dirty="0" smtClean="0">
                <a:latin typeface="나눔고딕 ExtraBold" pitchFamily="50" charset="-127"/>
                <a:ea typeface="나눔고딕 ExtraBold" pitchFamily="50" charset="-127"/>
              </a:rPr>
              <a:t>년 </a:t>
            </a:r>
            <a:r>
              <a:rPr lang="en-US" altLang="ko-KR" sz="2000" b="1" spc="-150" dirty="0" smtClean="0">
                <a:latin typeface="나눔고딕 ExtraBold" pitchFamily="50" charset="-127"/>
                <a:ea typeface="나눔고딕 ExtraBold" pitchFamily="50" charset="-127"/>
              </a:rPr>
              <a:t>11</a:t>
            </a:r>
            <a:r>
              <a:rPr lang="ko-KR" altLang="en-US" sz="2000" b="1" spc="-150" dirty="0" smtClean="0">
                <a:latin typeface="나눔고딕 ExtraBold" pitchFamily="50" charset="-127"/>
                <a:ea typeface="나눔고딕 ExtraBold" pitchFamily="50" charset="-127"/>
              </a:rPr>
              <a:t>월 </a:t>
            </a:r>
            <a:r>
              <a:rPr lang="en-US" altLang="ko-KR" sz="2000" b="1" spc="-150" dirty="0">
                <a:latin typeface="나눔고딕 ExtraBold" pitchFamily="50" charset="-127"/>
                <a:ea typeface="나눔고딕 ExtraBold" pitchFamily="50" charset="-127"/>
              </a:rPr>
              <a:t>2</a:t>
            </a:r>
            <a:r>
              <a:rPr lang="ko-KR" altLang="en-US" sz="2000" b="1" spc="-150" dirty="0" smtClean="0">
                <a:latin typeface="나눔고딕 ExtraBold" pitchFamily="50" charset="-127"/>
                <a:ea typeface="나눔고딕 ExtraBold" pitchFamily="50" charset="-127"/>
              </a:rPr>
              <a:t>일 </a:t>
            </a:r>
            <a:r>
              <a:rPr lang="en-US" altLang="ko-KR" sz="2000" b="1" spc="-150" dirty="0" smtClean="0"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2000" b="1" spc="-150" dirty="0">
                <a:latin typeface="나눔고딕 ExtraBold" pitchFamily="50" charset="-127"/>
                <a:ea typeface="나눔고딕 ExtraBold" pitchFamily="50" charset="-127"/>
              </a:rPr>
              <a:t>토</a:t>
            </a:r>
            <a:r>
              <a:rPr lang="en-US" altLang="ko-KR" sz="2000" b="1" spc="-150" dirty="0" smtClean="0">
                <a:latin typeface="나눔고딕 ExtraBold" pitchFamily="50" charset="-127"/>
                <a:ea typeface="나눔고딕 ExtraBold" pitchFamily="50" charset="-127"/>
              </a:rPr>
              <a:t>) 10 : 30</a:t>
            </a:r>
            <a:r>
              <a:rPr lang="ko-KR" altLang="en-US" sz="2000" b="1" spc="-150" dirty="0" smtClean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en-US" altLang="ko-KR" sz="2000" b="1" spc="-150" dirty="0" smtClean="0">
                <a:latin typeface="나눔고딕 ExtraBold" pitchFamily="50" charset="-127"/>
                <a:ea typeface="나눔고딕 ExtraBold" pitchFamily="50" charset="-127"/>
              </a:rPr>
              <a:t>~ 18 : 00</a:t>
            </a:r>
            <a:r>
              <a:rPr lang="ko-KR" altLang="en-US" sz="2000" b="1" spc="-150" dirty="0" smtClean="0">
                <a:latin typeface="나눔고딕 ExtraBold" pitchFamily="50" charset="-127"/>
                <a:ea typeface="나눔고딕 ExtraBold" pitchFamily="50" charset="-127"/>
              </a:rPr>
              <a:t> </a:t>
            </a:r>
            <a:endParaRPr lang="en-US" altLang="ko-KR" sz="2000" b="1" spc="-15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ctr">
              <a:lnSpc>
                <a:spcPct val="130000"/>
              </a:lnSpc>
            </a:pPr>
            <a:r>
              <a:rPr lang="en-US" altLang="ko-KR" sz="2000" b="1" spc="-150" dirty="0" smtClean="0">
                <a:latin typeface="나눔고딕 ExtraBold" pitchFamily="50" charset="-127"/>
                <a:ea typeface="나눔고딕 ExtraBold" pitchFamily="50" charset="-127"/>
              </a:rPr>
              <a:t> </a:t>
            </a:r>
            <a:endParaRPr lang="ko-KR" altLang="en-US" sz="2000" b="1" spc="-150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598633" y="4719056"/>
            <a:ext cx="9572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/>
              <a:t>□ 행사내용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코스메카코리아 </a:t>
            </a:r>
            <a:r>
              <a:rPr lang="ko-KR" altLang="en-US" sz="2000" b="1" dirty="0"/>
              <a:t>화장품 및 기증물품 </a:t>
            </a:r>
            <a:r>
              <a:rPr lang="ko-KR" altLang="en-US" sz="2000" b="1" dirty="0" smtClean="0"/>
              <a:t>판매</a:t>
            </a:r>
            <a:endParaRPr lang="ko-KR" altLang="en-US" sz="2000" b="1" dirty="0"/>
          </a:p>
          <a:p>
            <a:endParaRPr lang="ko-KR" altLang="en-US" sz="2000" b="1" dirty="0"/>
          </a:p>
          <a:p>
            <a:r>
              <a:rPr lang="ko-KR" altLang="en-US" sz="2000" b="1" dirty="0"/>
              <a:t> </a:t>
            </a:r>
          </a:p>
          <a:p>
            <a:endParaRPr lang="ko-KR" alt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4172" y="5180721"/>
            <a:ext cx="7600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□ 행사 물품은 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교환 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/ 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환불이 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되지 않습니다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ko-KR" alt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77" y="6284884"/>
            <a:ext cx="2903843" cy="85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직사각형 11"/>
          <p:cNvSpPr/>
          <p:nvPr/>
        </p:nvSpPr>
        <p:spPr>
          <a:xfrm>
            <a:off x="1098228" y="3564607"/>
            <a:ext cx="216024" cy="7485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C000"/>
              </a:solidFill>
            </a:endParaRPr>
          </a:p>
        </p:txBody>
      </p:sp>
      <p:sp>
        <p:nvSpPr>
          <p:cNvPr id="14" name="타원형 설명선 13"/>
          <p:cNvSpPr/>
          <p:nvPr/>
        </p:nvSpPr>
        <p:spPr>
          <a:xfrm rot="2970095">
            <a:off x="7813572" y="992180"/>
            <a:ext cx="2286815" cy="2239527"/>
          </a:xfrm>
          <a:prstGeom prst="wedgeEllipseCallout">
            <a:avLst>
              <a:gd name="adj1" fmla="val -12974"/>
              <a:gd name="adj2" fmla="val 77616"/>
            </a:avLst>
          </a:prstGeom>
          <a:solidFill>
            <a:srgbClr val="62BB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006472" y="2381844"/>
            <a:ext cx="1864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chemeClr val="bg1"/>
                </a:solidFill>
              </a:rPr>
              <a:t>오전</a:t>
            </a:r>
            <a:r>
              <a:rPr lang="en-US" altLang="ko-KR" sz="2000" dirty="0" smtClean="0">
                <a:solidFill>
                  <a:schemeClr val="bg1"/>
                </a:solidFill>
              </a:rPr>
              <a:t>10</a:t>
            </a:r>
            <a:r>
              <a:rPr lang="ko-KR" altLang="en-US" sz="2000" dirty="0" smtClean="0">
                <a:solidFill>
                  <a:schemeClr val="bg1"/>
                </a:solidFill>
              </a:rPr>
              <a:t>시 </a:t>
            </a:r>
            <a:r>
              <a:rPr lang="en-US" altLang="ko-KR" sz="2000" dirty="0" smtClean="0">
                <a:solidFill>
                  <a:schemeClr val="bg1"/>
                </a:solidFill>
              </a:rPr>
              <a:t>30</a:t>
            </a:r>
            <a:r>
              <a:rPr lang="ko-KR" altLang="en-US" sz="2000" dirty="0" smtClean="0">
                <a:solidFill>
                  <a:schemeClr val="bg1"/>
                </a:solidFill>
              </a:rPr>
              <a:t>분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54861" y="1373732"/>
            <a:ext cx="28514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</a:rPr>
              <a:t>  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2019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년 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11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월 </a:t>
            </a:r>
            <a:r>
              <a:rPr lang="en-US" altLang="ko-KR" sz="2800" b="1" dirty="0">
                <a:solidFill>
                  <a:schemeClr val="bg1"/>
                </a:solidFill>
              </a:rPr>
              <a:t>2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일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(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토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)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64</Words>
  <Application>Microsoft Office PowerPoint</Application>
  <PresentationFormat>사용자 지정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나눔고딕</vt:lpstr>
      <vt:lpstr>나눔고딕 ExtraBold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Administrator</cp:lastModifiedBy>
  <cp:revision>31</cp:revision>
  <cp:lastPrinted>2018-02-23T09:20:47Z</cp:lastPrinted>
  <dcterms:created xsi:type="dcterms:W3CDTF">2015-12-23T01:43:54Z</dcterms:created>
  <dcterms:modified xsi:type="dcterms:W3CDTF">2019-10-25T05:50:28Z</dcterms:modified>
</cp:coreProperties>
</file>