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2BB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64" y="-6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EAAD-7FD4-4316-8BFA-E54FDB6E91F5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_CI_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8908" y="684287"/>
            <a:ext cx="2167820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6220" y="1260351"/>
            <a:ext cx="405110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500" spc="-150" dirty="0" err="1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아름다운가게</a:t>
            </a:r>
            <a:endParaRPr lang="en-US" altLang="ko-KR" sz="5500" spc="-150" dirty="0" smtClean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132" y="2628503"/>
            <a:ext cx="52565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지역주민과 함께 나눔과 순환의 문화를 만들어 가는</a:t>
            </a:r>
          </a:p>
          <a:p>
            <a:pPr>
              <a:lnSpc>
                <a:spcPct val="150000"/>
              </a:lnSpc>
            </a:pPr>
            <a:r>
              <a:rPr lang="ko-KR" altLang="en-US" sz="20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아름다운가게</a:t>
            </a:r>
            <a:r>
              <a:rPr lang="ko-KR" alt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20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인천삼산점</a:t>
            </a:r>
            <a:r>
              <a:rPr lang="ko-KR" altLang="en-US" sz="2000" spc="-150" dirty="0" err="1" smtClean="0">
                <a:latin typeface="나눔고딕" pitchFamily="50" charset="-127"/>
                <a:ea typeface="나눔고딕" pitchFamily="50" charset="-127"/>
              </a:rPr>
              <a:t>이</a:t>
            </a:r>
            <a:r>
              <a:rPr lang="en-US" altLang="ko-KR" sz="20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14</a:t>
            </a:r>
            <a:r>
              <a:rPr lang="ko-KR" altLang="en-US" sz="20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주년 </a:t>
            </a:r>
            <a:r>
              <a:rPr lang="ko-KR" alt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을 맞이합니다</a:t>
            </a:r>
            <a:r>
              <a:rPr lang="en-US" altLang="ko-K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참석하셔서 </a:t>
            </a:r>
            <a:r>
              <a:rPr lang="ko-KR" altLang="en-US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함께 한 </a:t>
            </a:r>
            <a:r>
              <a:rPr lang="ko-KR" alt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소중한 시간들을 되돌아보며</a:t>
            </a:r>
            <a:r>
              <a:rPr lang="en-US" altLang="ko-K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이웃과 나누는 기쁨을 함께 해 주세요</a:t>
            </a:r>
            <a:endParaRPr lang="ko-KR" altLang="en-US" sz="2000" b="1" spc="-15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148" y="252239"/>
            <a:ext cx="486864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5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인천삼산</a:t>
            </a:r>
            <a:r>
              <a:rPr lang="en-US" altLang="ko-KR" sz="55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14</a:t>
            </a:r>
            <a:r>
              <a:rPr lang="ko-KR" altLang="en-US" sz="55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주년</a:t>
            </a:r>
            <a:endParaRPr lang="en-US" altLang="ko-KR" sz="5500" spc="-150" dirty="0" smtClean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026" name="Picture 2" descr="C:\Users\Administrator\Desktop\13w\기주년_A_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764" y="1548383"/>
            <a:ext cx="4016896" cy="302433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50156" y="4860751"/>
            <a:ext cx="6270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일시</a:t>
            </a:r>
            <a:endParaRPr lang="en-US" altLang="ko-KR" sz="2000" b="1" spc="-150" dirty="0" smtClean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b="1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장소</a:t>
            </a:r>
            <a:endParaRPr lang="en-US" altLang="ko-KR" sz="2000" b="1" spc="-150" dirty="0" smtClean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b="1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문의</a:t>
            </a:r>
            <a:endParaRPr lang="ko-KR" altLang="en-US" sz="2000" b="1" spc="-150" dirty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8228" y="4860751"/>
            <a:ext cx="38507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2018</a:t>
            </a:r>
            <a:r>
              <a:rPr lang="ko-KR" altLang="en-US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년 </a:t>
            </a: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11</a:t>
            </a:r>
            <a:r>
              <a:rPr lang="ko-KR" altLang="en-US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23</a:t>
            </a:r>
            <a:r>
              <a:rPr lang="ko-KR" altLang="en-US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금</a:t>
            </a:r>
            <a:r>
              <a:rPr lang="en-US" altLang="ko-K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 10:30 - 18:00</a:t>
            </a:r>
          </a:p>
          <a:p>
            <a:pPr>
              <a:lnSpc>
                <a:spcPct val="150000"/>
              </a:lnSpc>
            </a:pPr>
            <a:r>
              <a:rPr lang="ko-KR" altLang="en-US" sz="20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아름다운가게</a:t>
            </a:r>
            <a:r>
              <a:rPr lang="ko-KR" altLang="en-US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000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인천삼산점</a:t>
            </a:r>
            <a:endParaRPr lang="ko-KR" altLang="en-US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(032) </a:t>
            </a:r>
            <a:r>
              <a:rPr lang="en-US" altLang="ko-K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508-8004	</a:t>
            </a:r>
            <a:endParaRPr lang="ko-KR" altLang="en-US" sz="2000" spc="-15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027" name="Picture 3" descr="C:\Users\Administrator\Desktop\13w\약도_인천삼산점_화이트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0716" y="4975399"/>
            <a:ext cx="5040560" cy="2585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52</Words>
  <Application>Microsoft Office PowerPoint</Application>
  <PresentationFormat>사용자 지정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Registered User</cp:lastModifiedBy>
  <cp:revision>67</cp:revision>
  <dcterms:created xsi:type="dcterms:W3CDTF">2013-03-19T08:55:23Z</dcterms:created>
  <dcterms:modified xsi:type="dcterms:W3CDTF">2018-11-09T09:00:43Z</dcterms:modified>
</cp:coreProperties>
</file>