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B7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3063-B85F-4111-A9DD-5360B063D2A1}" type="datetimeFigureOut">
              <a:rPr lang="ko-KR" altLang="en-US" smtClean="0"/>
              <a:t>2018-06-30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D711-F2A6-4FD6-8137-AF82E2EE0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6064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3063-B85F-4111-A9DD-5360B063D2A1}" type="datetimeFigureOut">
              <a:rPr lang="ko-KR" altLang="en-US" smtClean="0"/>
              <a:t>2018-06-30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D711-F2A6-4FD6-8137-AF82E2EE0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10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3063-B85F-4111-A9DD-5360B063D2A1}" type="datetimeFigureOut">
              <a:rPr lang="ko-KR" altLang="en-US" smtClean="0"/>
              <a:t>2018-06-30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D711-F2A6-4FD6-8137-AF82E2EE0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377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3063-B85F-4111-A9DD-5360B063D2A1}" type="datetimeFigureOut">
              <a:rPr lang="ko-KR" altLang="en-US" smtClean="0"/>
              <a:t>2018-06-30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D711-F2A6-4FD6-8137-AF82E2EE0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269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3063-B85F-4111-A9DD-5360B063D2A1}" type="datetimeFigureOut">
              <a:rPr lang="ko-KR" altLang="en-US" smtClean="0"/>
              <a:t>2018-06-30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D711-F2A6-4FD6-8137-AF82E2EE0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040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3063-B85F-4111-A9DD-5360B063D2A1}" type="datetimeFigureOut">
              <a:rPr lang="ko-KR" altLang="en-US" smtClean="0"/>
              <a:t>2018-06-30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D711-F2A6-4FD6-8137-AF82E2EE0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68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3063-B85F-4111-A9DD-5360B063D2A1}" type="datetimeFigureOut">
              <a:rPr lang="ko-KR" altLang="en-US" smtClean="0"/>
              <a:t>2018-06-30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D711-F2A6-4FD6-8137-AF82E2EE0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091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3063-B85F-4111-A9DD-5360B063D2A1}" type="datetimeFigureOut">
              <a:rPr lang="ko-KR" altLang="en-US" smtClean="0"/>
              <a:t>2018-06-30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D711-F2A6-4FD6-8137-AF82E2EE0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01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3063-B85F-4111-A9DD-5360B063D2A1}" type="datetimeFigureOut">
              <a:rPr lang="ko-KR" altLang="en-US" smtClean="0"/>
              <a:t>2018-06-30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D711-F2A6-4FD6-8137-AF82E2EE0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425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3063-B85F-4111-A9DD-5360B063D2A1}" type="datetimeFigureOut">
              <a:rPr lang="ko-KR" altLang="en-US" smtClean="0"/>
              <a:t>2018-06-30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D711-F2A6-4FD6-8137-AF82E2EE0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169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3063-B85F-4111-A9DD-5360B063D2A1}" type="datetimeFigureOut">
              <a:rPr lang="ko-KR" altLang="en-US" smtClean="0"/>
              <a:t>2018-06-30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D711-F2A6-4FD6-8137-AF82E2EE0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51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A3063-B85F-4111-A9DD-5360B063D2A1}" type="datetimeFigureOut">
              <a:rPr lang="ko-KR" altLang="en-US" smtClean="0"/>
              <a:t>2018-06-30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2D711-F2A6-4FD6-8137-AF82E2EE09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623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모서리가 둥근 직사각형 3"/>
          <p:cNvSpPr/>
          <p:nvPr/>
        </p:nvSpPr>
        <p:spPr>
          <a:xfrm>
            <a:off x="755576" y="1340768"/>
            <a:ext cx="7632848" cy="4392488"/>
          </a:xfrm>
          <a:prstGeom prst="roundRect">
            <a:avLst/>
          </a:prstGeom>
          <a:solidFill>
            <a:schemeClr val="bg1"/>
          </a:solidFill>
          <a:ln>
            <a:solidFill>
              <a:srgbClr val="5DB7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3568" y="1844824"/>
            <a:ext cx="7632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0" dirty="0" smtClean="0">
                <a:latin typeface="10X10 Bold" pitchFamily="50" charset="-127"/>
                <a:ea typeface="10X10 Bold" pitchFamily="50" charset="-127"/>
              </a:rPr>
              <a:t>기타 </a:t>
            </a:r>
            <a:r>
              <a:rPr lang="en-US" altLang="ko-KR" sz="8000" dirty="0" smtClean="0">
                <a:latin typeface="10X10 Bold" pitchFamily="50" charset="-127"/>
                <a:ea typeface="10X10 Bold" pitchFamily="50" charset="-127"/>
              </a:rPr>
              <a:t>&amp; </a:t>
            </a:r>
            <a:r>
              <a:rPr lang="ko-KR" altLang="en-US" sz="8000" dirty="0" smtClean="0">
                <a:latin typeface="10X10 Bold" pitchFamily="50" charset="-127"/>
                <a:ea typeface="10X10 Bold" pitchFamily="50" charset="-127"/>
              </a:rPr>
              <a:t>바이올린 많은 날</a:t>
            </a:r>
            <a:endParaRPr lang="ko-KR" altLang="en-US" sz="8000" dirty="0">
              <a:latin typeface="10X10 Bold" pitchFamily="50" charset="-127"/>
              <a:ea typeface="10X10 Bold" pitchFamily="50" charset="-127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609" y="5949280"/>
            <a:ext cx="1656184" cy="481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42960" y="452635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언제</a:t>
            </a:r>
            <a:r>
              <a:rPr lang="en-US" altLang="ko-KR" dirty="0" smtClean="0"/>
              <a:t>? </a:t>
            </a:r>
            <a:r>
              <a:rPr lang="en-US" altLang="ko-KR" dirty="0" smtClean="0"/>
              <a:t>7/7(</a:t>
            </a:r>
            <a:r>
              <a:rPr lang="ko-KR" altLang="en-US" dirty="0" smtClean="0"/>
              <a:t>토</a:t>
            </a:r>
            <a:r>
              <a:rPr lang="en-US" altLang="ko-KR" dirty="0" smtClean="0"/>
              <a:t>) ~ 7/8(</a:t>
            </a:r>
            <a:r>
              <a:rPr lang="ko-KR" altLang="en-US" dirty="0" smtClean="0"/>
              <a:t>일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r>
              <a:rPr lang="ko-KR" altLang="en-US" dirty="0" smtClean="0"/>
              <a:t>어디서</a:t>
            </a:r>
            <a:r>
              <a:rPr lang="en-US" altLang="ko-KR" dirty="0" smtClean="0"/>
              <a:t>? </a:t>
            </a:r>
            <a:r>
              <a:rPr lang="ko-KR" altLang="en-US" dirty="0" err="1" smtClean="0"/>
              <a:t>아름다운가게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서울랜드점</a:t>
            </a:r>
            <a:endParaRPr lang="ko-KR" altLang="en-US" dirty="0"/>
          </a:p>
        </p:txBody>
      </p:sp>
      <p:pic>
        <p:nvPicPr>
          <p:cNvPr id="9" name="Picture 2" descr="C:\Users\Administrator\AppData\Local\Microsoft\Windows\Temporary Internet Files\Content.IE5\5OIUM9O5\guitar-1473400_960_72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284984"/>
            <a:ext cx="164908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11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20</Words>
  <Application>Microsoft Office PowerPoint</Application>
  <PresentationFormat>화면 슬라이드 쇼(4:3)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Registered User</cp:lastModifiedBy>
  <cp:revision>6</cp:revision>
  <cp:lastPrinted>2016-10-11T02:04:07Z</cp:lastPrinted>
  <dcterms:created xsi:type="dcterms:W3CDTF">2016-10-11T01:59:18Z</dcterms:created>
  <dcterms:modified xsi:type="dcterms:W3CDTF">2018-06-30T08:28:13Z</dcterms:modified>
</cp:coreProperties>
</file>