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144000"/>
  <p:defaultTextStyle>
    <a:defPPr>
      <a:defRPr lang="ko-KR"/>
    </a:defPPr>
    <a:lvl1pPr marL="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96" y="90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2018-05-24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2018-05-24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2018-05-24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AAD-7FD4-4316-8BFA-E54FDB6E91F5}" type="datetimeFigureOut">
              <a:rPr lang="ko-KR" altLang="en-US" smtClean="0"/>
              <a:pPr/>
              <a:t>2018-05-24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4EAAD-7FD4-4316-8BFA-E54FDB6E91F5}" type="datetimeFigureOut">
              <a:rPr lang="ko-KR" altLang="en-US" smtClean="0"/>
              <a:pPr/>
              <a:t>2018-05-24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16F52-EE98-4BE1-8140-26D50D74BD2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1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1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1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1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1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_CI_A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71036" y="468263"/>
            <a:ext cx="1772135" cy="4709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4212" y="2340471"/>
            <a:ext cx="603081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0" spc="-300" dirty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김포공항 유실물</a:t>
            </a:r>
            <a:endParaRPr lang="en-US" altLang="ko-KR" sz="7000" spc="-300" dirty="0">
              <a:solidFill>
                <a:srgbClr val="62BB46"/>
              </a:solidFill>
              <a:latin typeface="나눔고딕 ExtraBold" pitchFamily="50" charset="-127"/>
              <a:ea typeface="나눔고딕 ExtraBold" pitchFamily="50" charset="-127"/>
            </a:endParaRPr>
          </a:p>
          <a:p>
            <a:r>
              <a:rPr lang="ko-KR" altLang="en-US" sz="7000" spc="-300" dirty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        특별전</a:t>
            </a:r>
            <a:endParaRPr lang="ko-KR" altLang="en-US" sz="7000" b="1" spc="-300" dirty="0">
              <a:solidFill>
                <a:srgbClr val="62BB4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3549" y="5613368"/>
            <a:ext cx="665567" cy="9618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일시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solidFill>
                  <a:srgbClr val="62BB46"/>
                </a:solidFill>
                <a:latin typeface="나눔고딕 ExtraBold" pitchFamily="50" charset="-127"/>
                <a:ea typeface="나눔고딕 ExtraBold" pitchFamily="50" charset="-127"/>
              </a:rPr>
              <a:t>장소</a:t>
            </a:r>
            <a:endParaRPr lang="ko-KR" altLang="en-US" sz="2000" b="1" dirty="0">
              <a:solidFill>
                <a:srgbClr val="62BB46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9295" y="5619177"/>
            <a:ext cx="4690708" cy="14234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2018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년 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5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월 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30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일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수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) 10:30 - 18:00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아름다운가게 목동점  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(02)2648-1005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서울시 양천구 목동동로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411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부영그린타운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3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차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층</a:t>
            </a:r>
          </a:p>
        </p:txBody>
      </p:sp>
      <p:pic>
        <p:nvPicPr>
          <p:cNvPr id="11" name="그림 10" descr="B_매장_A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90916" y="4572719"/>
            <a:ext cx="2713692" cy="2031107"/>
          </a:xfrm>
          <a:prstGeom prst="rect">
            <a:avLst/>
          </a:prstGeom>
        </p:spPr>
      </p:pic>
      <p:pic>
        <p:nvPicPr>
          <p:cNvPr id="15" name="그림 14" descr="B_말풍선_A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18908" y="1548383"/>
            <a:ext cx="2729786" cy="309867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316985" y="2124447"/>
            <a:ext cx="25026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2018</a:t>
            </a:r>
            <a:r>
              <a:rPr lang="ko-KR" altLang="en-US" sz="32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년</a:t>
            </a:r>
            <a:endParaRPr lang="en-US" altLang="ko-KR" sz="3200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  <a:p>
            <a:pPr algn="ctr"/>
            <a:r>
              <a:rPr lang="en-US" altLang="ko-KR" sz="32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5</a:t>
            </a:r>
            <a:r>
              <a:rPr lang="ko-KR" altLang="en-US" sz="32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월 </a:t>
            </a:r>
            <a:r>
              <a:rPr lang="en-US" altLang="ko-KR" sz="32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30</a:t>
            </a:r>
            <a:r>
              <a:rPr lang="ko-KR" altLang="en-US" sz="32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일</a:t>
            </a:r>
            <a:r>
              <a:rPr lang="en-US" altLang="ko-KR" sz="32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32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수</a:t>
            </a:r>
            <a:r>
              <a:rPr lang="en-US" altLang="ko-KR" sz="32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)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7578948" y="3136478"/>
            <a:ext cx="1912703" cy="500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000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오전 </a:t>
            </a:r>
            <a:r>
              <a:rPr lang="en-US" altLang="ko-KR" sz="2000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10</a:t>
            </a:r>
            <a:r>
              <a:rPr lang="ko-KR" altLang="en-US" sz="2000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시 </a:t>
            </a:r>
            <a:r>
              <a:rPr lang="en-US" altLang="ko-KR" sz="2000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30</a:t>
            </a:r>
            <a:r>
              <a:rPr lang="ko-KR" altLang="en-US" sz="2000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분</a:t>
            </a:r>
            <a:endParaRPr lang="ko-KR" altLang="en-US" sz="20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46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나눔고딕</vt:lpstr>
      <vt:lpstr>나눔고딕 ExtraBold</vt:lpstr>
      <vt:lpstr>맑은 고딕</vt:lpstr>
      <vt:lpstr>Arial</vt:lpstr>
      <vt:lpstr>Office 테마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mokdong</cp:lastModifiedBy>
  <cp:revision>9</cp:revision>
  <dcterms:created xsi:type="dcterms:W3CDTF">2013-03-19T08:55:23Z</dcterms:created>
  <dcterms:modified xsi:type="dcterms:W3CDTF">2018-05-24T00:42:44Z</dcterms:modified>
</cp:coreProperties>
</file>