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</p:sldIdLst>
  <p:sldSz cx="10693400" cy="7561263"/>
  <p:notesSz cx="6858000" cy="9144000"/>
  <p:defaultTextStyle>
    <a:defPPr>
      <a:defRPr lang="ko-KR"/>
    </a:defPPr>
    <a:lvl1pPr marL="0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BB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960" y="-96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EAAD-7FD4-4316-8BFA-E54FDB6E91F5}" type="datetimeFigureOut">
              <a:rPr lang="ko-KR" altLang="en-US" smtClean="0"/>
              <a:pPr/>
              <a:t>2018-03-19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6F52-EE98-4BE1-8140-26D50D74BD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EAAD-7FD4-4316-8BFA-E54FDB6E91F5}" type="datetimeFigureOut">
              <a:rPr lang="ko-KR" altLang="en-US" smtClean="0"/>
              <a:pPr/>
              <a:t>2018-03-19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6F52-EE98-4BE1-8140-26D50D74BD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EAAD-7FD4-4316-8BFA-E54FDB6E91F5}" type="datetimeFigureOut">
              <a:rPr lang="ko-KR" altLang="en-US" smtClean="0"/>
              <a:pPr/>
              <a:t>2018-03-19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6F52-EE98-4BE1-8140-26D50D74BD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EAAD-7FD4-4316-8BFA-E54FDB6E91F5}" type="datetimeFigureOut">
              <a:rPr lang="ko-KR" altLang="en-US" smtClean="0"/>
              <a:pPr/>
              <a:t>2018-03-19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6F52-EE98-4BE1-8140-26D50D74BD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EAAD-7FD4-4316-8BFA-E54FDB6E91F5}" type="datetimeFigureOut">
              <a:rPr lang="ko-KR" altLang="en-US" smtClean="0"/>
              <a:pPr/>
              <a:t>2018-03-19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6F52-EE98-4BE1-8140-26D50D74BD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EAAD-7FD4-4316-8BFA-E54FDB6E91F5}" type="datetimeFigureOut">
              <a:rPr lang="ko-KR" altLang="en-US" smtClean="0"/>
              <a:pPr/>
              <a:t>2018-03-19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6F52-EE98-4BE1-8140-26D50D74BD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EAAD-7FD4-4316-8BFA-E54FDB6E91F5}" type="datetimeFigureOut">
              <a:rPr lang="ko-KR" altLang="en-US" smtClean="0"/>
              <a:pPr/>
              <a:t>2018-03-19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6F52-EE98-4BE1-8140-26D50D74BD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EAAD-7FD4-4316-8BFA-E54FDB6E91F5}" type="datetimeFigureOut">
              <a:rPr lang="ko-KR" altLang="en-US" smtClean="0"/>
              <a:pPr/>
              <a:t>2018-03-19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6F52-EE98-4BE1-8140-26D50D74BD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EAAD-7FD4-4316-8BFA-E54FDB6E91F5}" type="datetimeFigureOut">
              <a:rPr lang="ko-KR" altLang="en-US" smtClean="0"/>
              <a:pPr/>
              <a:t>2018-03-19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6F52-EE98-4BE1-8140-26D50D74BD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EAAD-7FD4-4316-8BFA-E54FDB6E91F5}" type="datetimeFigureOut">
              <a:rPr lang="ko-KR" altLang="en-US" smtClean="0"/>
              <a:pPr/>
              <a:t>2018-03-19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6F52-EE98-4BE1-8140-26D50D74BD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EAAD-7FD4-4316-8BFA-E54FDB6E91F5}" type="datetimeFigureOut">
              <a:rPr lang="ko-KR" altLang="en-US" smtClean="0"/>
              <a:pPr/>
              <a:t>2018-03-19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6F52-EE98-4BE1-8140-26D50D74BD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4EAAD-7FD4-4316-8BFA-E54FDB6E91F5}" type="datetimeFigureOut">
              <a:rPr lang="ko-KR" altLang="en-US" smtClean="0"/>
              <a:pPr/>
              <a:t>2018-03-19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16F52-EE98-4BE1-8140-26D50D74BD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1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1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1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1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1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1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1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1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1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1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171" y="254269"/>
            <a:ext cx="5086821" cy="2302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17242" y="3204567"/>
            <a:ext cx="96279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dirty="0" smtClean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4800" dirty="0" smtClean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사</a:t>
            </a:r>
            <a:r>
              <a:rPr lang="en-US" altLang="ko-KR" sz="4800" dirty="0" smtClean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4800" dirty="0" smtClean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어린이안전학교 </a:t>
            </a:r>
            <a:endParaRPr lang="en-US" altLang="ko-KR" sz="4800" dirty="0" smtClean="0">
              <a:solidFill>
                <a:srgbClr val="0070C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/>
            <a:r>
              <a:rPr lang="ko-KR" altLang="en-US" sz="7200" dirty="0" smtClean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용산구 안전지도사회</a:t>
            </a:r>
            <a:r>
              <a:rPr lang="ko-KR" altLang="en-US" sz="4800" b="1" spc="-150" dirty="0" smtClean="0">
                <a:solidFill>
                  <a:srgbClr val="92D050"/>
                </a:solidFill>
                <a:latin typeface="나눔고딕 ExtraBold" pitchFamily="50" charset="-127"/>
                <a:ea typeface="나눔고딕 ExtraBold" pitchFamily="50" charset="-127"/>
              </a:rPr>
              <a:t>와</a:t>
            </a:r>
            <a:r>
              <a:rPr lang="ko-KR" altLang="en-US" sz="7200" b="1" spc="-150" dirty="0" smtClean="0">
                <a:solidFill>
                  <a:srgbClr val="0070C0"/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endParaRPr lang="en-US" altLang="ko-KR" sz="7200" b="1" spc="-150" dirty="0" smtClean="0">
              <a:solidFill>
                <a:srgbClr val="0070C0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2095" y="5580831"/>
            <a:ext cx="9708107" cy="15542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4800" dirty="0" smtClean="0">
                <a:solidFill>
                  <a:srgbClr val="62BB46"/>
                </a:solidFill>
                <a:latin typeface="나눔고딕 ExtraBold" pitchFamily="50" charset="-127"/>
                <a:ea typeface="나눔고딕 ExtraBold" pitchFamily="50" charset="-127"/>
              </a:rPr>
              <a:t>함께하는</a:t>
            </a:r>
            <a:r>
              <a:rPr lang="ko-KR" altLang="en-US" sz="9500" dirty="0" smtClean="0">
                <a:solidFill>
                  <a:srgbClr val="62BB46"/>
                </a:solidFill>
                <a:latin typeface="나눔고딕 ExtraBold" pitchFamily="50" charset="-127"/>
                <a:ea typeface="나눔고딕 ExtraBold" pitchFamily="50" charset="-127"/>
              </a:rPr>
              <a:t> </a:t>
            </a:r>
            <a:r>
              <a:rPr lang="ko-KR" altLang="en-US" sz="9500" dirty="0" err="1" smtClean="0">
                <a:solidFill>
                  <a:srgbClr val="FF0000"/>
                </a:solidFill>
                <a:latin typeface="나눔고딕 ExtraBold" pitchFamily="50" charset="-127"/>
                <a:ea typeface="나눔고딕 ExtraBold" pitchFamily="50" charset="-127"/>
              </a:rPr>
              <a:t>아름다운하루</a:t>
            </a:r>
            <a:endParaRPr lang="ko-KR" altLang="en-US" sz="9500" b="1" dirty="0">
              <a:solidFill>
                <a:srgbClr val="FF0000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78819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_CI_A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0353" y="650850"/>
            <a:ext cx="2443160" cy="642937"/>
          </a:xfrm>
          <a:prstGeom prst="rect">
            <a:avLst/>
          </a:prstGeom>
        </p:spPr>
      </p:pic>
      <p:pic>
        <p:nvPicPr>
          <p:cNvPr id="8" name="그림 7" descr="B_매장_A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9354" y="2657619"/>
            <a:ext cx="3851215" cy="2880320"/>
          </a:xfrm>
          <a:prstGeom prst="rect">
            <a:avLst/>
          </a:prstGeom>
        </p:spPr>
      </p:pic>
      <p:pic>
        <p:nvPicPr>
          <p:cNvPr id="9" name="그림 8" descr="B_말풍선_A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63617" y="252239"/>
            <a:ext cx="5691595" cy="500987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22705" y="972319"/>
            <a:ext cx="4788491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6600" spc="-15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2018</a:t>
            </a:r>
            <a:r>
              <a:rPr lang="ko-KR" altLang="en-US" sz="6600" spc="-15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년</a:t>
            </a:r>
            <a:endParaRPr lang="en-US" altLang="ko-KR" sz="6600" spc="-150" dirty="0" smtClean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</a:endParaRPr>
          </a:p>
          <a:p>
            <a:pPr algn="ctr"/>
            <a:r>
              <a:rPr lang="en-US" altLang="ko-KR" sz="6600" spc="-150" dirty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3</a:t>
            </a:r>
            <a:r>
              <a:rPr lang="ko-KR" altLang="en-US" sz="6600" spc="-15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월 </a:t>
            </a:r>
            <a:r>
              <a:rPr lang="en-US" altLang="ko-KR" sz="6600" spc="-15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22</a:t>
            </a:r>
            <a:r>
              <a:rPr lang="ko-KR" altLang="en-US" sz="6600" spc="-15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일</a:t>
            </a:r>
            <a:r>
              <a:rPr lang="en-US" altLang="ko-KR" sz="6600" spc="-15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(</a:t>
            </a:r>
            <a:r>
              <a:rPr lang="ko-KR" altLang="en-US" sz="6600" spc="-15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목</a:t>
            </a:r>
            <a:r>
              <a:rPr lang="en-US" altLang="ko-KR" sz="6600" spc="-15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)</a:t>
            </a:r>
            <a:endParaRPr lang="ko-KR" altLang="en-US" sz="6600" b="1" spc="-150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18708" y="3420591"/>
            <a:ext cx="41472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4800" b="1" spc="-15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오전 </a:t>
            </a:r>
            <a:r>
              <a:rPr lang="en-US" altLang="ko-KR" sz="4800" b="1" spc="-15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10</a:t>
            </a:r>
            <a:r>
              <a:rPr lang="ko-KR" altLang="en-US" sz="4800" b="1" spc="-15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시 </a:t>
            </a:r>
            <a:r>
              <a:rPr lang="en-US" altLang="ko-KR" sz="4800" b="1" spc="-15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30</a:t>
            </a:r>
            <a:r>
              <a:rPr lang="ko-KR" altLang="en-US" sz="4800" b="1" spc="-15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분</a:t>
            </a:r>
            <a:endParaRPr lang="ko-KR" altLang="en-US" sz="4800" b="1" spc="-150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1069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4194572" y="5364807"/>
            <a:ext cx="6128601" cy="18928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3600" b="1" spc="-150" dirty="0" err="1" smtClean="0">
                <a:solidFill>
                  <a:srgbClr val="00B050"/>
                </a:solidFill>
                <a:latin typeface="HY견명조" pitchFamily="18" charset="-127"/>
                <a:ea typeface="HY견명조" pitchFamily="18" charset="-127"/>
              </a:rPr>
              <a:t>아름다운가게</a:t>
            </a:r>
            <a:r>
              <a:rPr lang="ko-KR" altLang="en-US" sz="36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  </a:t>
            </a:r>
            <a:r>
              <a:rPr lang="ko-KR" altLang="en-US" sz="5400" b="1" spc="-150" dirty="0" err="1" smtClean="0">
                <a:solidFill>
                  <a:srgbClr val="00B0F0"/>
                </a:solidFill>
                <a:latin typeface="MD아롱체" pitchFamily="18" charset="-127"/>
                <a:ea typeface="MD아롱체" pitchFamily="18" charset="-127"/>
              </a:rPr>
              <a:t>숙대입구점</a:t>
            </a:r>
            <a:r>
              <a:rPr lang="ko-KR" altLang="en-US" sz="36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 </a:t>
            </a:r>
          </a:p>
          <a:p>
            <a:r>
              <a:rPr lang="en-US" altLang="ko-KR" sz="36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                               </a:t>
            </a:r>
            <a:r>
              <a:rPr lang="en-US" altLang="ko-KR" sz="2800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(02)363-8778</a:t>
            </a:r>
            <a:endParaRPr lang="ko-KR" altLang="en-US" sz="2800" spc="-150" dirty="0">
              <a:solidFill>
                <a:schemeClr val="tx1">
                  <a:lumMod val="50000"/>
                  <a:lumOff val="50000"/>
                </a:schemeClr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27</Words>
  <Application>Microsoft Office PowerPoint</Application>
  <PresentationFormat>사용자 지정</PresentationFormat>
  <Paragraphs>8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Windows 사용자</dc:creator>
  <cp:lastModifiedBy>Windows 사용자</cp:lastModifiedBy>
  <cp:revision>22</cp:revision>
  <dcterms:created xsi:type="dcterms:W3CDTF">2013-03-19T08:55:23Z</dcterms:created>
  <dcterms:modified xsi:type="dcterms:W3CDTF">2018-03-19T03:04:44Z</dcterms:modified>
</cp:coreProperties>
</file>