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1" r:id="rId2"/>
  </p:sldIdLst>
  <p:sldSz cx="10693400" cy="756126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0" y="-1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23" cy="497522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192" y="0"/>
            <a:ext cx="2972223" cy="497522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B9505F84-BC7C-4AD5-9100-504900BC6869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746125"/>
            <a:ext cx="52736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166" y="4724084"/>
            <a:ext cx="5487669" cy="4476112"/>
          </a:xfrm>
          <a:prstGeom prst="rect">
            <a:avLst/>
          </a:prstGeom>
        </p:spPr>
        <p:txBody>
          <a:bodyPr vert="horz" lIns="91129" tIns="45565" rIns="91129" bIns="4556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6587"/>
            <a:ext cx="2972223" cy="497521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192" y="9446587"/>
            <a:ext cx="2972223" cy="497521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3EE7E4A5-EDAF-4BDF-AD2E-0465E0BDFE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08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1" cy="645157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35811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0E77-3A6B-4936-ACBF-FB7F55B03D84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6D28-AF20-4D40-9FB1-A68E9EF45E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2284" y="878765"/>
            <a:ext cx="78668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b="1" dirty="0" err="1" smtClean="0"/>
              <a:t>주류판매전</a:t>
            </a:r>
            <a:endParaRPr lang="en-US" altLang="ko-KR" sz="5000" b="1" dirty="0" smtClean="0"/>
          </a:p>
          <a:p>
            <a:pPr algn="ctr"/>
            <a:r>
              <a:rPr lang="en-US" altLang="ko-KR" sz="5000" b="1" dirty="0" smtClean="0"/>
              <a:t>(</a:t>
            </a:r>
            <a:r>
              <a:rPr lang="ko-KR" altLang="en-US" sz="5000" b="1" dirty="0" smtClean="0"/>
              <a:t>와인</a:t>
            </a:r>
            <a:r>
              <a:rPr lang="en-US" altLang="ko-KR" sz="5000" b="1" dirty="0" smtClean="0"/>
              <a:t>, </a:t>
            </a:r>
            <a:r>
              <a:rPr lang="ko-KR" altLang="en-US" sz="5000" b="1" dirty="0" smtClean="0"/>
              <a:t>양주</a:t>
            </a:r>
            <a:r>
              <a:rPr lang="en-US" altLang="ko-KR" sz="5000" b="1" dirty="0" smtClean="0"/>
              <a:t>, </a:t>
            </a:r>
            <a:r>
              <a:rPr lang="ko-KR" altLang="en-US" sz="5000" b="1" dirty="0" err="1" smtClean="0"/>
              <a:t>중국술</a:t>
            </a:r>
            <a:r>
              <a:rPr lang="ko-KR" altLang="en-US" sz="5000" b="1" dirty="0" smtClean="0"/>
              <a:t> 등</a:t>
            </a:r>
            <a:r>
              <a:rPr lang="en-US" altLang="ko-KR" sz="5000" b="1" dirty="0" smtClean="0"/>
              <a:t>)</a:t>
            </a:r>
            <a:endParaRPr lang="en-US" altLang="ko-KR" sz="50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2404" y="5936660"/>
            <a:ext cx="694023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solidFill>
                  <a:srgbClr val="00B050"/>
                </a:solidFill>
              </a:rPr>
              <a:t>일시</a:t>
            </a:r>
            <a:r>
              <a:rPr lang="ko-KR" altLang="en-US" sz="2300" b="1" dirty="0" smtClean="0"/>
              <a:t>  </a:t>
            </a:r>
            <a:r>
              <a:rPr lang="en-US" altLang="ko-KR" sz="2300" b="1" dirty="0" smtClean="0"/>
              <a:t>2018</a:t>
            </a:r>
            <a:r>
              <a:rPr lang="ko-KR" altLang="en-US" sz="2300" b="1" dirty="0" smtClean="0"/>
              <a:t>년 </a:t>
            </a:r>
            <a:r>
              <a:rPr lang="en-US" altLang="ko-KR" sz="2300" b="1" dirty="0" smtClean="0"/>
              <a:t>02</a:t>
            </a:r>
            <a:r>
              <a:rPr lang="ko-KR" altLang="en-US" sz="2300" b="1" dirty="0" smtClean="0"/>
              <a:t>월 </a:t>
            </a:r>
            <a:r>
              <a:rPr lang="en-US" altLang="ko-KR" sz="2300" b="1" dirty="0" smtClean="0"/>
              <a:t>23</a:t>
            </a:r>
            <a:r>
              <a:rPr lang="ko-KR" altLang="en-US" sz="2300" b="1" dirty="0" smtClean="0"/>
              <a:t>일</a:t>
            </a:r>
            <a:r>
              <a:rPr lang="en-US" altLang="ko-KR" sz="2300" b="1" dirty="0" smtClean="0"/>
              <a:t>(</a:t>
            </a:r>
            <a:r>
              <a:rPr lang="ko-KR" altLang="en-US" sz="2300" b="1" dirty="0" smtClean="0"/>
              <a:t>금</a:t>
            </a:r>
            <a:r>
              <a:rPr lang="en-US" altLang="ko-KR" sz="2300" b="1" dirty="0" smtClean="0"/>
              <a:t>), 10:30-18:00</a:t>
            </a:r>
          </a:p>
          <a:p>
            <a:r>
              <a:rPr lang="ko-KR" altLang="en-US" sz="2300" b="1" dirty="0" smtClean="0">
                <a:solidFill>
                  <a:srgbClr val="00B050"/>
                </a:solidFill>
              </a:rPr>
              <a:t>장소</a:t>
            </a:r>
            <a:r>
              <a:rPr lang="ko-KR" altLang="en-US" sz="2300" b="1" dirty="0" smtClean="0">
                <a:solidFill>
                  <a:schemeClr val="accent3"/>
                </a:solidFill>
              </a:rPr>
              <a:t>  </a:t>
            </a:r>
            <a:r>
              <a:rPr lang="ko-KR" altLang="en-US" sz="2300" b="1" dirty="0" err="1" smtClean="0"/>
              <a:t>아름다운가게</a:t>
            </a:r>
            <a:r>
              <a:rPr lang="ko-KR" altLang="en-US" sz="2300" b="1" dirty="0" smtClean="0"/>
              <a:t> </a:t>
            </a:r>
            <a:r>
              <a:rPr lang="ko-KR" altLang="en-US" sz="2300" b="1" dirty="0" err="1" smtClean="0"/>
              <a:t>역삼점</a:t>
            </a:r>
            <a:endParaRPr lang="en-US" altLang="ko-KR" sz="2300" b="1" dirty="0" smtClean="0"/>
          </a:p>
          <a:p>
            <a:r>
              <a:rPr lang="ko-KR" altLang="en-US" sz="2300" b="1" dirty="0" smtClean="0">
                <a:solidFill>
                  <a:srgbClr val="00B050"/>
                </a:solidFill>
              </a:rPr>
              <a:t>문의</a:t>
            </a:r>
            <a:r>
              <a:rPr lang="ko-KR" altLang="en-US" sz="2300" b="1" dirty="0" smtClean="0"/>
              <a:t>  </a:t>
            </a:r>
            <a:r>
              <a:rPr lang="en-US" altLang="ko-KR" sz="2300" b="1" dirty="0" smtClean="0"/>
              <a:t>02) 3452-1007</a:t>
            </a:r>
            <a:endParaRPr lang="ko-KR" altLang="en-US" sz="2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02" y="324247"/>
            <a:ext cx="2494398" cy="67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68" y="2628503"/>
            <a:ext cx="2025393" cy="327847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96" y="2582299"/>
            <a:ext cx="1987062" cy="339158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924" y="2503854"/>
            <a:ext cx="2407755" cy="33915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27</Words>
  <Application>Microsoft Office PowerPoint</Application>
  <PresentationFormat>사용자 지정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user</cp:lastModifiedBy>
  <cp:revision>33</cp:revision>
  <cp:lastPrinted>2018-01-08T02:19:46Z</cp:lastPrinted>
  <dcterms:created xsi:type="dcterms:W3CDTF">2013-03-06T02:37:29Z</dcterms:created>
  <dcterms:modified xsi:type="dcterms:W3CDTF">2018-02-21T01:48:36Z</dcterms:modified>
</cp:coreProperties>
</file>