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090" y="259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EAAD-7FD4-4316-8BFA-E54FDB6E91F5}" type="datetimeFigureOut">
              <a:rPr lang="ko-KR" altLang="en-US" smtClean="0"/>
              <a:pPr/>
              <a:t>2018-02-09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_CI_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1036" y="468263"/>
            <a:ext cx="1772135" cy="4709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8009" y="1764407"/>
            <a:ext cx="47275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CJ</a:t>
            </a:r>
            <a:r>
              <a:rPr lang="ko-KR" altLang="en-US" sz="3500" dirty="0" err="1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오쇼핑</a:t>
            </a:r>
            <a:r>
              <a:rPr lang="ko-KR" altLang="en-US" sz="2800" dirty="0" err="1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과</a:t>
            </a:r>
            <a:r>
              <a:rPr lang="ko-KR" altLang="en-US" sz="28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700" b="1" dirty="0" smtClean="0">
                <a:solidFill>
                  <a:srgbClr val="62BB46"/>
                </a:solidFill>
                <a:latin typeface="나눔고딕" pitchFamily="50" charset="-127"/>
                <a:ea typeface="나눔고딕" pitchFamily="50" charset="-127"/>
              </a:rPr>
              <a:t>함께하는 특별전</a:t>
            </a:r>
            <a:endParaRPr lang="ko-KR" altLang="en-US" sz="2700" b="1" dirty="0">
              <a:solidFill>
                <a:srgbClr val="62BB4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6001" y="2340471"/>
            <a:ext cx="5969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spc="-150" dirty="0" err="1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오바자</a:t>
            </a:r>
            <a:r>
              <a:rPr lang="ko-KR" altLang="en-US" sz="66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44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for</a:t>
            </a:r>
            <a:r>
              <a:rPr lang="en-US" altLang="ko-KR" sz="66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6600" spc="-15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필리핀</a:t>
            </a:r>
            <a:endParaRPr lang="ko-KR" altLang="en-US" sz="7000" b="1" spc="-150" dirty="0">
              <a:solidFill>
                <a:srgbClr val="62BB4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8009" y="3602935"/>
            <a:ext cx="550503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CJ</a:t>
            </a:r>
            <a:r>
              <a:rPr lang="ko-KR" alt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오쇼핑에서</a:t>
            </a: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나눔과 순환의 세상 만들기에 동참하고자</a:t>
            </a:r>
          </a:p>
          <a:p>
            <a:pPr>
              <a:lnSpc>
                <a:spcPct val="150000"/>
              </a:lnSpc>
            </a:pP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행사를 마련했습니다</a:t>
            </a: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구매도 하고</a:t>
            </a: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나눔도 실천하는</a:t>
            </a:r>
            <a:endParaRPr lang="en-US" altLang="ko-K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800" dirty="0" err="1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오바자</a:t>
            </a: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에 </a:t>
            </a:r>
            <a:r>
              <a:rPr lang="ko-KR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함께 해주세요</a:t>
            </a:r>
            <a:r>
              <a:rPr lang="en-US" altLang="ko-K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5338" y="5613368"/>
            <a:ext cx="665567" cy="9618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일시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장소</a:t>
            </a:r>
            <a:endParaRPr lang="ko-KR" altLang="en-US" sz="2000" b="1" dirty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1084" y="5619177"/>
            <a:ext cx="50690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2018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21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수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10:30 - 18:00</a:t>
            </a:r>
          </a:p>
          <a:p>
            <a:pPr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일산주엽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점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(031) 915-4004</a:t>
            </a:r>
          </a:p>
          <a:p>
            <a:pPr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일산마두역점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(031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)915-5394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2" name="그림 11" descr="A_의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0956" y="5148783"/>
            <a:ext cx="1656184" cy="1656184"/>
          </a:xfrm>
          <a:prstGeom prst="rect">
            <a:avLst/>
          </a:prstGeom>
        </p:spPr>
      </p:pic>
      <p:pic>
        <p:nvPicPr>
          <p:cNvPr id="13" name="그림 12" descr="A_도서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50956" y="3384587"/>
            <a:ext cx="1656184" cy="1656184"/>
          </a:xfrm>
          <a:prstGeom prst="rect">
            <a:avLst/>
          </a:prstGeom>
        </p:spPr>
      </p:pic>
      <p:pic>
        <p:nvPicPr>
          <p:cNvPr id="14" name="그림 13" descr="A_신발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50956" y="1620391"/>
            <a:ext cx="1656184" cy="1656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</Words>
  <Application>Microsoft Office PowerPoint</Application>
  <PresentationFormat>사용자 지정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user</cp:lastModifiedBy>
  <cp:revision>7</cp:revision>
  <dcterms:created xsi:type="dcterms:W3CDTF">2013-03-19T08:55:23Z</dcterms:created>
  <dcterms:modified xsi:type="dcterms:W3CDTF">2018-02-09T05:04:47Z</dcterms:modified>
</cp:coreProperties>
</file>