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1578" y="-10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8FCAF-F955-45BF-AE1B-5AEE114B153A}" type="datetimeFigureOut">
              <a:rPr lang="ko-KR" altLang="en-US" smtClean="0"/>
              <a:t>2017-09-06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C29DA-C13A-4E23-B291-99AA0611073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8FCAF-F955-45BF-AE1B-5AEE114B153A}" type="datetimeFigureOut">
              <a:rPr lang="ko-KR" altLang="en-US" smtClean="0"/>
              <a:t>2017-09-06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C29DA-C13A-4E23-B291-99AA0611073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8FCAF-F955-45BF-AE1B-5AEE114B153A}" type="datetimeFigureOut">
              <a:rPr lang="ko-KR" altLang="en-US" smtClean="0"/>
              <a:t>2017-09-06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C29DA-C13A-4E23-B291-99AA0611073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8FCAF-F955-45BF-AE1B-5AEE114B153A}" type="datetimeFigureOut">
              <a:rPr lang="ko-KR" altLang="en-US" smtClean="0"/>
              <a:t>2017-09-06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C29DA-C13A-4E23-B291-99AA0611073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8FCAF-F955-45BF-AE1B-5AEE114B153A}" type="datetimeFigureOut">
              <a:rPr lang="ko-KR" altLang="en-US" smtClean="0"/>
              <a:t>2017-09-06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C29DA-C13A-4E23-B291-99AA0611073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8FCAF-F955-45BF-AE1B-5AEE114B153A}" type="datetimeFigureOut">
              <a:rPr lang="ko-KR" altLang="en-US" smtClean="0"/>
              <a:t>2017-09-06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C29DA-C13A-4E23-B291-99AA0611073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8FCAF-F955-45BF-AE1B-5AEE114B153A}" type="datetimeFigureOut">
              <a:rPr lang="ko-KR" altLang="en-US" smtClean="0"/>
              <a:t>2017-09-06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C29DA-C13A-4E23-B291-99AA0611073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8FCAF-F955-45BF-AE1B-5AEE114B153A}" type="datetimeFigureOut">
              <a:rPr lang="ko-KR" altLang="en-US" smtClean="0"/>
              <a:t>2017-09-06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C29DA-C13A-4E23-B291-99AA0611073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8FCAF-F955-45BF-AE1B-5AEE114B153A}" type="datetimeFigureOut">
              <a:rPr lang="ko-KR" altLang="en-US" smtClean="0"/>
              <a:t>2017-09-06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C29DA-C13A-4E23-B291-99AA0611073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8FCAF-F955-45BF-AE1B-5AEE114B153A}" type="datetimeFigureOut">
              <a:rPr lang="ko-KR" altLang="en-US" smtClean="0"/>
              <a:t>2017-09-06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C29DA-C13A-4E23-B291-99AA0611073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8FCAF-F955-45BF-AE1B-5AEE114B153A}" type="datetimeFigureOut">
              <a:rPr lang="ko-KR" altLang="en-US" smtClean="0"/>
              <a:t>2017-09-06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C29DA-C13A-4E23-B291-99AA0611073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C8FCAF-F955-45BF-AE1B-5AEE114B153A}" type="datetimeFigureOut">
              <a:rPr lang="ko-KR" altLang="en-US" smtClean="0"/>
              <a:t>2017-09-06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6C29DA-C13A-4E23-B291-99AA0611073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514350" y="428596"/>
            <a:ext cx="5829300" cy="8215370"/>
          </a:xfrm>
        </p:spPr>
        <p:txBody>
          <a:bodyPr/>
          <a:lstStyle/>
          <a:p>
            <a:r>
              <a:rPr lang="ko-KR" altLang="en-US" dirty="0" err="1" smtClean="0"/>
              <a:t>쉿</a:t>
            </a:r>
            <a:r>
              <a:rPr lang="en-US" altLang="ko-KR" dirty="0" smtClean="0"/>
              <a:t>!</a:t>
            </a:r>
            <a:br>
              <a:rPr lang="en-US" altLang="ko-KR" dirty="0" smtClean="0"/>
            </a:br>
            <a:r>
              <a:rPr lang="en-US" altLang="ko-KR" dirty="0"/>
              <a:t/>
            </a:r>
            <a:br>
              <a:rPr lang="en-US" altLang="ko-KR" dirty="0"/>
            </a:br>
            <a:r>
              <a:rPr lang="ko-KR" altLang="en-US" dirty="0" smtClean="0"/>
              <a:t>매니저도 </a:t>
            </a:r>
            <a:r>
              <a:rPr lang="en-US" altLang="ko-KR" sz="1000" dirty="0" smtClean="0"/>
              <a:t/>
            </a:r>
            <a:br>
              <a:rPr lang="en-US" altLang="ko-KR" sz="1000" dirty="0" smtClean="0"/>
            </a:br>
            <a:r>
              <a:rPr lang="en-US" altLang="ko-KR" sz="1600" dirty="0" smtClean="0"/>
              <a:t>(</a:t>
            </a:r>
            <a:r>
              <a:rPr lang="ko-KR" altLang="en-US" sz="1600" dirty="0" smtClean="0"/>
              <a:t>뭐가 나올지</a:t>
            </a:r>
            <a:r>
              <a:rPr lang="en-US" altLang="ko-KR" sz="1600" dirty="0" smtClean="0"/>
              <a:t>)</a:t>
            </a:r>
            <a:r>
              <a:rPr lang="en-US" altLang="ko-KR" sz="1400" dirty="0" smtClean="0"/>
              <a:t/>
            </a:r>
            <a:br>
              <a:rPr lang="en-US" altLang="ko-KR" sz="1400" dirty="0" smtClean="0"/>
            </a:br>
            <a:r>
              <a:rPr lang="en-US" altLang="ko-KR" dirty="0"/>
              <a:t/>
            </a:r>
            <a:br>
              <a:rPr lang="en-US" altLang="ko-KR" dirty="0"/>
            </a:br>
            <a:r>
              <a:rPr lang="ko-KR" altLang="en-US" dirty="0" smtClean="0"/>
              <a:t>모르는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/>
              <a:t/>
            </a:r>
            <a:br>
              <a:rPr lang="en-US" altLang="ko-KR" dirty="0"/>
            </a:br>
            <a:r>
              <a:rPr lang="ko-KR" altLang="en-US" dirty="0" smtClean="0"/>
              <a:t>행사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/>
              <a:t/>
            </a:r>
            <a:br>
              <a:rPr lang="en-US" altLang="ko-KR" dirty="0"/>
            </a:br>
            <a:r>
              <a:rPr lang="en-US" altLang="ko-KR" dirty="0" smtClean="0"/>
              <a:t>9/8(</a:t>
            </a:r>
            <a:r>
              <a:rPr lang="ko-KR" altLang="en-US" dirty="0" smtClean="0"/>
              <a:t>금</a:t>
            </a:r>
            <a:r>
              <a:rPr lang="en-US" altLang="ko-KR" dirty="0" smtClean="0"/>
              <a:t>) </a:t>
            </a:r>
            <a:r>
              <a:rPr lang="ko-KR" altLang="en-US" dirty="0" smtClean="0"/>
              <a:t>하루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ko-KR" altLang="en-US" sz="1400" dirty="0" smtClean="0"/>
              <a:t>광진경찰서 유실물 지갑 </a:t>
            </a:r>
            <a:r>
              <a:rPr lang="ko-KR" altLang="en-US" sz="1400" dirty="0" err="1" smtClean="0"/>
              <a:t>기증전</a:t>
            </a:r>
            <a:r>
              <a:rPr lang="en-US" altLang="ko-KR" sz="1400" dirty="0"/>
              <a:t> </a:t>
            </a:r>
            <a:r>
              <a:rPr lang="en-US" altLang="ko-KR" sz="1400" dirty="0" smtClean="0"/>
              <a:t>+ </a:t>
            </a:r>
            <a:r>
              <a:rPr lang="ko-KR" altLang="en-US" sz="1400" dirty="0" smtClean="0"/>
              <a:t>카메라 특별전 </a:t>
            </a:r>
            <a:r>
              <a:rPr lang="en-US" altLang="ko-KR" sz="1400" dirty="0" smtClean="0"/>
              <a:t>= </a:t>
            </a:r>
            <a:br>
              <a:rPr lang="en-US" altLang="ko-KR" sz="1400" dirty="0" smtClean="0"/>
            </a:br>
            <a:r>
              <a:rPr lang="en-US" altLang="ko-KR" sz="1400" dirty="0" smtClean="0"/>
              <a:t/>
            </a:r>
            <a:br>
              <a:rPr lang="en-US" altLang="ko-KR" sz="1400" dirty="0" smtClean="0"/>
            </a:br>
            <a:r>
              <a:rPr lang="ko-KR" altLang="en-US" sz="1400" dirty="0" err="1" smtClean="0"/>
              <a:t>아름다운가게</a:t>
            </a:r>
            <a:r>
              <a:rPr lang="ko-KR" altLang="en-US" sz="1400" dirty="0" smtClean="0"/>
              <a:t> </a:t>
            </a:r>
            <a:r>
              <a:rPr lang="ko-KR" altLang="en-US" sz="1400" dirty="0" err="1" smtClean="0"/>
              <a:t>광진자양점</a:t>
            </a:r>
            <a:endParaRPr lang="ko-KR" altLang="en-US" sz="1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2</Words>
  <Application>Microsoft Office PowerPoint</Application>
  <PresentationFormat>화면 슬라이드 쇼(4:3)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쉿!  매니저도  (뭐가 나올지)  모르는  행사  9/8(금) 하루  광진경찰서 유실물 지갑 기증전 + 카메라 특별전 =   아름다운가게 광진자양점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쉿!  매니저도  (뭐가 나올지)  모르는  행사  9/8(금) 하루  광진경찰서 유실물 지갑 기증전 + 카메라 특별전 =   아름다운가게 광진자양점</dc:title>
  <dc:creator>beautifulstore</dc:creator>
  <cp:lastModifiedBy>beautifulstore</cp:lastModifiedBy>
  <cp:revision>1</cp:revision>
  <dcterms:created xsi:type="dcterms:W3CDTF">2017-09-06T01:50:01Z</dcterms:created>
  <dcterms:modified xsi:type="dcterms:W3CDTF">2017-09-06T01:55:22Z</dcterms:modified>
</cp:coreProperties>
</file>