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693400" cy="7561263"/>
  <p:notesSz cx="6877050" cy="10001250"/>
  <p:defaultTextStyle>
    <a:defPPr>
      <a:defRPr lang="ko-KR"/>
    </a:defPPr>
    <a:lvl1pPr algn="l" defTabSz="995363" rtl="0" fontAlgn="base" latinLnBrk="1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96888" indent="-39688" algn="l" defTabSz="995363" rtl="0" fontAlgn="base" latinLnBrk="1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95363" indent="-80963" algn="l" defTabSz="995363" rtl="0" fontAlgn="base" latinLnBrk="1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492250" indent="-120650" algn="l" defTabSz="995363" rtl="0" fontAlgn="base" latinLnBrk="1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990725" indent="-161925" algn="l" defTabSz="995363" rtl="0" fontAlgn="base" latinLnBrk="1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sz="2000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sz="2000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sz="2000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sz="2000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BC47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408" y="-90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95690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95690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9EA8722-1AB9-402D-88A7-F6ABF348FAB4}" type="datetimeFigureOut">
              <a:rPr lang="ko-KR" altLang="en-US"/>
              <a:pPr>
                <a:defRPr/>
              </a:pPr>
              <a:t>2017-06-14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87400" y="750888"/>
            <a:ext cx="53022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7388" y="4751388"/>
            <a:ext cx="5502275" cy="4500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95690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95690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94C7FBB-4E72-4C49-90C5-BDB9901C28E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95363" rtl="0" eaLnBrk="0" fontAlgn="base" latinLnBrk="1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6888" algn="l" defTabSz="995363" rtl="0" eaLnBrk="0" fontAlgn="base" latinLnBrk="1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363" algn="l" defTabSz="995363" rtl="0" eaLnBrk="0" fontAlgn="base" latinLnBrk="1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2250" algn="l" defTabSz="995363" rtl="0" eaLnBrk="0" fontAlgn="base" latinLnBrk="1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0725" algn="l" defTabSz="995363" rtl="0" eaLnBrk="0" fontAlgn="base" latinLnBrk="1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mtClean="0"/>
              <a:t>A-1</a:t>
            </a:r>
            <a:endParaRPr lang="ko-KR" altLang="en-US" smtClean="0"/>
          </a:p>
        </p:txBody>
      </p:sp>
      <p:sp>
        <p:nvSpPr>
          <p:cNvPr id="6148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95363" fontAlgn="base">
              <a:spcBef>
                <a:spcPct val="0"/>
              </a:spcBef>
              <a:spcAft>
                <a:spcPct val="0"/>
              </a:spcAft>
              <a:defRPr/>
            </a:pPr>
            <a:fld id="{523B8734-4F70-4E90-9DC9-84666FDDE69D}" type="slidenum">
              <a:rPr lang="ko-KR" altLang="en-US" smtClean="0"/>
              <a:pPr defTabSz="995363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ko-K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0" cy="1620771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B0ED1-BE17-42A4-8B3C-296AE175A4FB}" type="datetimeFigureOut">
              <a:rPr lang="ko-KR" altLang="en-US"/>
              <a:pPr>
                <a:defRPr/>
              </a:pPr>
              <a:t>2017-06-14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26AC7-516E-46A0-ABDA-EFD6A697D4B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97C9D-2529-4D3A-A4CD-B4284F4F9E9F}" type="datetimeFigureOut">
              <a:rPr lang="ko-KR" altLang="en-US"/>
              <a:pPr>
                <a:defRPr/>
              </a:pPr>
              <a:t>2017-06-14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5F802-E628-49A2-BCBE-EADDD4E472F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398774" y="302803"/>
            <a:ext cx="2606517" cy="645157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79226" y="302803"/>
            <a:ext cx="7641326" cy="645157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C6667-DBAB-49AC-9F02-4AF6B93D09AA}" type="datetimeFigureOut">
              <a:rPr lang="ko-KR" altLang="en-US"/>
              <a:pPr>
                <a:defRPr/>
              </a:pPr>
              <a:t>2017-06-14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0EA52-CE47-47C7-9030-0A9F2949215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095DD-8488-4154-8F21-37B466274D96}" type="datetimeFigureOut">
              <a:rPr lang="ko-KR" altLang="en-US"/>
              <a:pPr>
                <a:defRPr/>
              </a:pPr>
              <a:t>2017-06-14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1DDC7-D922-479F-BC66-076B1D07C5F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CFD9E-DC8B-4F4B-9F58-2B5BD036C7B5}" type="datetimeFigureOut">
              <a:rPr lang="ko-KR" altLang="en-US"/>
              <a:pPr>
                <a:defRPr/>
              </a:pPr>
              <a:t>2017-06-14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50342-E462-48E7-A186-256932D7895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79226" y="1764296"/>
            <a:ext cx="5123921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881370" y="1764296"/>
            <a:ext cx="5123921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628B0-9F98-4FE3-8CD9-5FE675895505}" type="datetimeFigureOut">
              <a:rPr lang="ko-KR" altLang="en-US"/>
              <a:pPr>
                <a:defRPr/>
              </a:pPr>
              <a:t>2017-06-14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D33A2-49D1-4BCF-AA01-C9D8C2B3A17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2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2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4C5DD-C47C-42B4-9D53-D3E9447C49A9}" type="datetimeFigureOut">
              <a:rPr lang="ko-KR" altLang="en-US"/>
              <a:pPr>
                <a:defRPr/>
              </a:pPr>
              <a:t>2017-06-14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7BA25-3455-44DD-A276-428287618C0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5A114-A32E-4A2A-B4B0-FB6A92CDF81D}" type="datetimeFigureOut">
              <a:rPr lang="ko-KR" altLang="en-US"/>
              <a:pPr>
                <a:defRPr/>
              </a:pPr>
              <a:t>2017-06-14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1FA33-D7ED-4A04-B5DA-AF36FD33E75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ACE22-42EF-4263-BAAD-C17D976EFF8F}" type="datetimeFigureOut">
              <a:rPr lang="ko-KR" altLang="en-US"/>
              <a:pPr>
                <a:defRPr/>
              </a:pPr>
              <a:t>2017-06-14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61AA3-97A0-41A0-9FA7-23F78B56AD3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670" y="301050"/>
            <a:ext cx="3518055" cy="128121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180823" y="301052"/>
            <a:ext cx="5977907" cy="6453328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34670" y="1582266"/>
            <a:ext cx="3518055" cy="517211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6FF17-2B9F-4D04-85F3-752350445616}" type="datetimeFigureOut">
              <a:rPr lang="ko-KR" altLang="en-US"/>
              <a:pPr>
                <a:defRPr/>
              </a:pPr>
              <a:t>2017-06-14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8CF23-A97A-4F47-B613-332DBA1D42D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1B675-26E0-4D5C-BD26-ECF1B809AC52}" type="datetimeFigureOut">
              <a:rPr lang="ko-KR" altLang="en-US"/>
              <a:pPr>
                <a:defRPr/>
              </a:pPr>
              <a:t>2017-06-14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6FD0A-EF06-4BF7-8DE1-3492259A6E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534988" y="303213"/>
            <a:ext cx="9623425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534988" y="1763713"/>
            <a:ext cx="9623425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 defTabSz="995690" fontAlgn="auto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46A0AD7-F977-4BFF-86EC-0076C3A398D5}" type="datetimeFigureOut">
              <a:rPr lang="ko-KR" altLang="en-US"/>
              <a:pPr>
                <a:defRPr/>
              </a:pPr>
              <a:t>2017-06-14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 defTabSz="995690" fontAlgn="auto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 defTabSz="995690" fontAlgn="auto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4B93145-E20D-444F-8F7D-B39F32FAF2F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363" rtl="0" eaLnBrk="0" fontAlgn="base" latinLnBrk="1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95363" rtl="0" eaLnBrk="0" fontAlgn="base" latinLnBrk="1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defTabSz="995363" rtl="0" eaLnBrk="0" fontAlgn="base" latinLnBrk="1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defTabSz="995363" rtl="0" eaLnBrk="0" fontAlgn="base" latinLnBrk="1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defTabSz="995363" rtl="0" eaLnBrk="0" fontAlgn="base" latinLnBrk="1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defTabSz="995363" rtl="0" fontAlgn="base" latinLnBrk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defTabSz="995363" rtl="0" fontAlgn="base" latinLnBrk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defTabSz="995363" rtl="0" fontAlgn="base" latinLnBrk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defTabSz="995363" rtl="0" fontAlgn="base" latinLnBrk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73063" indent="-373063" algn="l" defTabSz="995363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038" indent="-311150" algn="l" defTabSz="995363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00" indent="-247650" algn="l" defTabSz="995363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1488" indent="-247650" algn="l" defTabSz="995363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963" indent="-247650" algn="l" defTabSz="995363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그림 7" descr="아름다운가게로고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47038" y="493713"/>
            <a:ext cx="2157412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그림 8" descr="아하아토_일러스트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03825" y="4710113"/>
            <a:ext cx="5038725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Box 10"/>
          <p:cNvSpPr txBox="1">
            <a:spLocks noChangeArrowheads="1"/>
          </p:cNvSpPr>
          <p:nvPr/>
        </p:nvSpPr>
        <p:spPr bwMode="auto">
          <a:xfrm>
            <a:off x="846106" y="1280301"/>
            <a:ext cx="56435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ko-KR" altLang="en-US" sz="4400" dirty="0">
                <a:latin typeface="HY견고딕" pitchFamily="18" charset="-127"/>
                <a:ea typeface="HY견고딕" pitchFamily="18" charset="-127"/>
              </a:rPr>
              <a:t>     </a:t>
            </a:r>
            <a:r>
              <a:rPr kumimoji="0" lang="ko-KR" altLang="en-US" sz="4800" dirty="0" err="1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대구테크노파크</a:t>
            </a:r>
            <a:endParaRPr kumimoji="0" lang="ko-KR" altLang="en-US" sz="4800" dirty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053" name="TextBox 11"/>
          <p:cNvSpPr txBox="1">
            <a:spLocks noChangeArrowheads="1"/>
          </p:cNvSpPr>
          <p:nvPr/>
        </p:nvSpPr>
        <p:spPr bwMode="auto">
          <a:xfrm>
            <a:off x="6418270" y="1494615"/>
            <a:ext cx="2501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ko-KR" altLang="en-US" sz="2800" dirty="0">
                <a:latin typeface="HY견고딕" pitchFamily="18" charset="-127"/>
                <a:ea typeface="HY견고딕" pitchFamily="18" charset="-127"/>
              </a:rPr>
              <a:t>와</a:t>
            </a:r>
            <a:r>
              <a:rPr kumimoji="0" lang="ko-KR" altLang="en-US" sz="28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kumimoji="0" lang="ko-KR" altLang="en-US" sz="2800" dirty="0">
                <a:latin typeface="HY견고딕" pitchFamily="18" charset="-127"/>
                <a:ea typeface="HY견고딕" pitchFamily="18" charset="-127"/>
              </a:rPr>
              <a:t>함께하는</a:t>
            </a:r>
            <a:endParaRPr kumimoji="0" lang="ko-KR" altLang="en-US" sz="28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54" name="TextBox 12"/>
          <p:cNvSpPr txBox="1">
            <a:spLocks noChangeArrowheads="1"/>
          </p:cNvSpPr>
          <p:nvPr/>
        </p:nvSpPr>
        <p:spPr bwMode="auto">
          <a:xfrm>
            <a:off x="988982" y="5566581"/>
            <a:ext cx="8572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ko-KR" altLang="en-US" dirty="0">
                <a:solidFill>
                  <a:srgbClr val="61BC47"/>
                </a:solidFill>
                <a:latin typeface="HY견고딕" pitchFamily="18" charset="-127"/>
                <a:ea typeface="HY견고딕" pitchFamily="18" charset="-127"/>
              </a:rPr>
              <a:t>일 </a:t>
            </a:r>
            <a:r>
              <a:rPr kumimoji="0" lang="ko-KR" altLang="en-US" dirty="0" smtClean="0">
                <a:solidFill>
                  <a:srgbClr val="61BC47"/>
                </a:solidFill>
                <a:latin typeface="HY견고딕" pitchFamily="18" charset="-127"/>
                <a:ea typeface="HY견고딕" pitchFamily="18" charset="-127"/>
              </a:rPr>
              <a:t>시</a:t>
            </a:r>
            <a:endParaRPr kumimoji="0" lang="en-US" altLang="ko-KR" dirty="0">
              <a:solidFill>
                <a:srgbClr val="61BC47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kumimoji="0" lang="ko-KR" altLang="en-US" dirty="0">
                <a:solidFill>
                  <a:srgbClr val="61BC47"/>
                </a:solidFill>
                <a:latin typeface="HY견고딕" pitchFamily="18" charset="-127"/>
                <a:ea typeface="HY견고딕" pitchFamily="18" charset="-127"/>
              </a:rPr>
              <a:t>장 소</a:t>
            </a:r>
            <a:endParaRPr kumimoji="0" lang="en-US" altLang="ko-KR" dirty="0">
              <a:solidFill>
                <a:srgbClr val="61BC47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kumimoji="0" lang="ko-KR" altLang="en-US" dirty="0">
                <a:solidFill>
                  <a:srgbClr val="61BC47"/>
                </a:solidFill>
                <a:latin typeface="HY견고딕" pitchFamily="18" charset="-127"/>
                <a:ea typeface="HY견고딕" pitchFamily="18" charset="-127"/>
              </a:rPr>
              <a:t>문 의</a:t>
            </a:r>
          </a:p>
        </p:txBody>
      </p:sp>
      <p:sp>
        <p:nvSpPr>
          <p:cNvPr id="2055" name="TextBox 15"/>
          <p:cNvSpPr txBox="1">
            <a:spLocks noChangeArrowheads="1"/>
          </p:cNvSpPr>
          <p:nvPr/>
        </p:nvSpPr>
        <p:spPr bwMode="auto">
          <a:xfrm>
            <a:off x="1703362" y="5566581"/>
            <a:ext cx="500066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800" dirty="0" smtClean="0">
                <a:latin typeface="HY견고딕" pitchFamily="18" charset="-127"/>
                <a:ea typeface="HY견고딕" pitchFamily="18" charset="-127"/>
              </a:rPr>
              <a:t>2017</a:t>
            </a:r>
            <a:r>
              <a:rPr kumimoji="0" lang="ko-KR" altLang="en-US" sz="1800" dirty="0" smtClean="0">
                <a:latin typeface="HY견고딕" pitchFamily="18" charset="-127"/>
                <a:ea typeface="HY견고딕" pitchFamily="18" charset="-127"/>
              </a:rPr>
              <a:t>년 </a:t>
            </a:r>
            <a:r>
              <a:rPr kumimoji="0" lang="en-US" altLang="ko-KR" sz="1800" dirty="0" smtClean="0">
                <a:latin typeface="HY견고딕" pitchFamily="18" charset="-127"/>
                <a:ea typeface="HY견고딕" pitchFamily="18" charset="-127"/>
              </a:rPr>
              <a:t>6</a:t>
            </a:r>
            <a:r>
              <a:rPr kumimoji="0" lang="ko-KR" altLang="en-US" sz="1800" dirty="0" smtClean="0">
                <a:latin typeface="HY견고딕" pitchFamily="18" charset="-127"/>
                <a:ea typeface="HY견고딕" pitchFamily="18" charset="-127"/>
              </a:rPr>
              <a:t>월 </a:t>
            </a:r>
            <a:r>
              <a:rPr kumimoji="0" lang="en-US" altLang="ko-KR" sz="1800" dirty="0" smtClean="0">
                <a:latin typeface="HY견고딕" pitchFamily="18" charset="-127"/>
                <a:ea typeface="HY견고딕" pitchFamily="18" charset="-127"/>
              </a:rPr>
              <a:t>16</a:t>
            </a:r>
            <a:r>
              <a:rPr kumimoji="0" lang="ko-KR" altLang="en-US" sz="1800" dirty="0" smtClean="0">
                <a:latin typeface="HY견고딕" pitchFamily="18" charset="-127"/>
                <a:ea typeface="HY견고딕" pitchFamily="18" charset="-127"/>
              </a:rPr>
              <a:t>일</a:t>
            </a:r>
            <a:r>
              <a:rPr kumimoji="0" lang="en-US" altLang="ko-KR" sz="1800" dirty="0" smtClean="0">
                <a:latin typeface="HY견고딕" pitchFamily="18" charset="-127"/>
                <a:ea typeface="HY견고딕" pitchFamily="18" charset="-127"/>
              </a:rPr>
              <a:t>(</a:t>
            </a:r>
            <a:r>
              <a:rPr kumimoji="0" lang="ko-KR" altLang="en-US" sz="1800" dirty="0" smtClean="0">
                <a:latin typeface="HY견고딕" pitchFamily="18" charset="-127"/>
                <a:ea typeface="HY견고딕" pitchFamily="18" charset="-127"/>
              </a:rPr>
              <a:t>금</a:t>
            </a:r>
            <a:r>
              <a:rPr kumimoji="0" lang="en-US" altLang="ko-KR" sz="1800" dirty="0" smtClean="0">
                <a:latin typeface="HY견고딕" pitchFamily="18" charset="-127"/>
                <a:ea typeface="HY견고딕" pitchFamily="18" charset="-127"/>
              </a:rPr>
              <a:t>)10:30~18:00</a:t>
            </a:r>
            <a:endParaRPr kumimoji="0" lang="en-US" altLang="ko-KR" dirty="0">
              <a:latin typeface="HY견고딕" pitchFamily="18" charset="-127"/>
              <a:ea typeface="HY견고딕" pitchFamily="18" charset="-127"/>
            </a:endParaRPr>
          </a:p>
          <a:p>
            <a:r>
              <a:rPr kumimoji="0" lang="ko-KR" altLang="en-US" dirty="0" err="1">
                <a:latin typeface="HY견고딕" pitchFamily="18" charset="-127"/>
                <a:ea typeface="HY견고딕" pitchFamily="18" charset="-127"/>
              </a:rPr>
              <a:t>아름다운가게</a:t>
            </a:r>
            <a:r>
              <a:rPr kumimoji="0" lang="ko-KR" altLang="en-US" dirty="0">
                <a:latin typeface="HY견고딕" pitchFamily="18" charset="-127"/>
                <a:ea typeface="HY견고딕" pitchFamily="18" charset="-127"/>
              </a:rPr>
              <a:t>  </a:t>
            </a:r>
            <a:r>
              <a:rPr kumimoji="0" lang="ko-KR" altLang="en-US" dirty="0" err="1" smtClean="0">
                <a:latin typeface="HY견고딕" pitchFamily="18" charset="-127"/>
                <a:ea typeface="HY견고딕" pitchFamily="18" charset="-127"/>
              </a:rPr>
              <a:t>수</a:t>
            </a:r>
            <a:r>
              <a:rPr kumimoji="0" lang="ko-KR" altLang="en-US" dirty="0" err="1">
                <a:latin typeface="HY견고딕" pitchFamily="18" charset="-127"/>
                <a:ea typeface="HY견고딕" pitchFamily="18" charset="-127"/>
              </a:rPr>
              <a:t>성</a:t>
            </a:r>
            <a:r>
              <a:rPr kumimoji="0" lang="ko-KR" altLang="en-US" dirty="0" err="1" smtClean="0">
                <a:latin typeface="HY견고딕" pitchFamily="18" charset="-127"/>
                <a:ea typeface="HY견고딕" pitchFamily="18" charset="-127"/>
              </a:rPr>
              <a:t>점</a:t>
            </a:r>
            <a:endParaRPr kumimoji="0" lang="en-US" altLang="ko-KR" dirty="0">
              <a:latin typeface="HY견고딕" pitchFamily="18" charset="-127"/>
              <a:ea typeface="HY견고딕" pitchFamily="18" charset="-127"/>
            </a:endParaRPr>
          </a:p>
          <a:p>
            <a:r>
              <a:rPr kumimoji="0" lang="en-US" altLang="ko-KR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kumimoji="0" lang="en-US" altLang="ko-KR" dirty="0" smtClean="0">
                <a:latin typeface="HY견고딕" pitchFamily="18" charset="-127"/>
                <a:ea typeface="HY견고딕" pitchFamily="18" charset="-127"/>
              </a:rPr>
              <a:t>053)746-2004</a:t>
            </a:r>
            <a:endParaRPr kumimoji="0" lang="ko-KR" altLang="en-US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056" name="TextBox 9"/>
          <p:cNvSpPr txBox="1">
            <a:spLocks noChangeArrowheads="1"/>
          </p:cNvSpPr>
          <p:nvPr/>
        </p:nvSpPr>
        <p:spPr bwMode="auto">
          <a:xfrm>
            <a:off x="274602" y="2137557"/>
            <a:ext cx="1014419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ko-KR" altLang="en-US" sz="6000" dirty="0" smtClean="0">
                <a:solidFill>
                  <a:schemeClr val="accent1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kumimoji="0" lang="ko-KR" altLang="en-US" sz="6000" dirty="0" err="1" smtClean="0">
                <a:solidFill>
                  <a:srgbClr val="61BC47"/>
                </a:solidFill>
                <a:latin typeface="HY견고딕" pitchFamily="18" charset="-127"/>
                <a:ea typeface="HY견고딕" pitchFamily="18" charset="-127"/>
              </a:rPr>
              <a:t>아름다운하루</a:t>
            </a:r>
            <a:r>
              <a:rPr kumimoji="0" lang="ko-KR" altLang="en-US" sz="6000" dirty="0" smtClean="0">
                <a:solidFill>
                  <a:srgbClr val="61BC47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endParaRPr kumimoji="0" lang="en-US" altLang="ko-KR" sz="3000" dirty="0">
              <a:solidFill>
                <a:srgbClr val="61BC47"/>
              </a:solidFill>
              <a:latin typeface="HY견고딕" pitchFamily="18" charset="-127"/>
              <a:ea typeface="HY견고딕" pitchFamily="18" charset="-127"/>
            </a:endParaRPr>
          </a:p>
          <a:p>
            <a:endParaRPr kumimoji="0" lang="ko-KR" altLang="en-US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8916" y="637359"/>
            <a:ext cx="5715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0000FF"/>
                </a:solidFill>
              </a:rPr>
              <a:t>&lt;</a:t>
            </a:r>
            <a:r>
              <a:rPr lang="ko-KR" altLang="en-US" b="1" dirty="0" smtClean="0">
                <a:solidFill>
                  <a:srgbClr val="0000FF"/>
                </a:solidFill>
              </a:rPr>
              <a:t>구매가 곧 나눔이 되는 </a:t>
            </a:r>
            <a:r>
              <a:rPr lang="ko-KR" altLang="en-US" b="1" dirty="0" err="1" smtClean="0">
                <a:solidFill>
                  <a:srgbClr val="0000FF"/>
                </a:solidFill>
              </a:rPr>
              <a:t>아름다운하루</a:t>
            </a:r>
            <a:r>
              <a:rPr lang="ko-KR" altLang="en-US" b="1" dirty="0" smtClean="0">
                <a:solidFill>
                  <a:srgbClr val="0000FF"/>
                </a:solidFill>
              </a:rPr>
              <a:t> 입니다</a:t>
            </a:r>
            <a:r>
              <a:rPr lang="en-US" altLang="ko-KR" b="1" dirty="0" smtClean="0">
                <a:solidFill>
                  <a:srgbClr val="0000FF"/>
                </a:solidFill>
              </a:rPr>
              <a:t>.&gt;</a:t>
            </a:r>
            <a:endParaRPr lang="ko-KR" altLang="en-US" b="1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494879"/>
            <a:ext cx="1069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err="1" smtClean="0">
                <a:latin typeface="a대한늬우스L" pitchFamily="18" charset="-127"/>
                <a:ea typeface="a대한늬우스L" pitchFamily="18" charset="-127"/>
              </a:rPr>
              <a:t>대구테크노파크</a:t>
            </a:r>
            <a:r>
              <a:rPr lang="ko-KR" altLang="en-US" sz="2800" b="1" dirty="0" smtClean="0">
                <a:latin typeface="a대한늬우스L" pitchFamily="18" charset="-127"/>
                <a:ea typeface="a대한늬우스L" pitchFamily="18" charset="-127"/>
              </a:rPr>
              <a:t> 임직원들이 정성껏 모은 기증품으로 특별한 행사를 준비했습니다</a:t>
            </a:r>
            <a:r>
              <a:rPr lang="en-US" altLang="ko-KR" sz="2800" b="1" dirty="0" smtClean="0">
                <a:latin typeface="a대한늬우스L" pitchFamily="18" charset="-127"/>
                <a:ea typeface="a대한늬우스L" pitchFamily="18" charset="-127"/>
              </a:rPr>
              <a:t>. </a:t>
            </a:r>
            <a:r>
              <a:rPr lang="ko-KR" altLang="en-US" sz="2800" b="1" dirty="0" smtClean="0">
                <a:latin typeface="a대한늬우스L" pitchFamily="18" charset="-127"/>
                <a:ea typeface="a대한늬우스L" pitchFamily="18" charset="-127"/>
              </a:rPr>
              <a:t>많이 오셔서 나눔과 순환에 동참해주시길 바랍니다</a:t>
            </a:r>
            <a:r>
              <a:rPr lang="en-US" altLang="ko-KR" sz="2800" b="1" dirty="0" smtClean="0">
                <a:latin typeface="a대한늬우스L" pitchFamily="18" charset="-127"/>
                <a:ea typeface="a대한늬우스L" pitchFamily="18" charset="-127"/>
              </a:rPr>
              <a:t>. </a:t>
            </a:r>
            <a:r>
              <a:rPr lang="ko-KR" altLang="en-US" sz="2800" b="1" dirty="0" smtClean="0">
                <a:latin typeface="a대한늬우스L" pitchFamily="18" charset="-127"/>
                <a:ea typeface="a대한늬우스L" pitchFamily="18" charset="-127"/>
              </a:rPr>
              <a:t> </a:t>
            </a:r>
            <a:endParaRPr lang="ko-KR" altLang="en-US" sz="2800" b="1" dirty="0">
              <a:latin typeface="a대한늬우스L" pitchFamily="18" charset="-127"/>
              <a:ea typeface="a대한늬우스L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52</Words>
  <Application>Microsoft Office PowerPoint</Application>
  <PresentationFormat>사용자 지정</PresentationFormat>
  <Paragraphs>13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WinXP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WinXP</dc:creator>
  <cp:lastModifiedBy>아름다운가게</cp:lastModifiedBy>
  <cp:revision>31</cp:revision>
  <dcterms:created xsi:type="dcterms:W3CDTF">2011-05-01T14:09:52Z</dcterms:created>
  <dcterms:modified xsi:type="dcterms:W3CDTF">2017-06-14T09:41:11Z</dcterms:modified>
</cp:coreProperties>
</file>