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88163" cy="100203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5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F524-0F68-40E1-82B2-D22DFC6AD616}" type="datetimeFigureOut">
              <a:rPr lang="ko-KR" altLang="en-US" smtClean="0"/>
              <a:pPr/>
              <a:t>2017-06-08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C0B5E-1138-42E7-9B60-E103ACBAA4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F524-0F68-40E1-82B2-D22DFC6AD616}" type="datetimeFigureOut">
              <a:rPr lang="ko-KR" altLang="en-US" smtClean="0"/>
              <a:pPr/>
              <a:t>2017-06-08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C0B5E-1138-42E7-9B60-E103ACBAA4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F524-0F68-40E1-82B2-D22DFC6AD616}" type="datetimeFigureOut">
              <a:rPr lang="ko-KR" altLang="en-US" smtClean="0"/>
              <a:pPr/>
              <a:t>2017-06-08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C0B5E-1138-42E7-9B60-E103ACBAA4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F524-0F68-40E1-82B2-D22DFC6AD616}" type="datetimeFigureOut">
              <a:rPr lang="ko-KR" altLang="en-US" smtClean="0"/>
              <a:pPr/>
              <a:t>2017-06-08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C0B5E-1138-42E7-9B60-E103ACBAA4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F524-0F68-40E1-82B2-D22DFC6AD616}" type="datetimeFigureOut">
              <a:rPr lang="ko-KR" altLang="en-US" smtClean="0"/>
              <a:pPr/>
              <a:t>2017-06-08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C0B5E-1138-42E7-9B60-E103ACBAA4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F524-0F68-40E1-82B2-D22DFC6AD616}" type="datetimeFigureOut">
              <a:rPr lang="ko-KR" altLang="en-US" smtClean="0"/>
              <a:pPr/>
              <a:t>2017-06-08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C0B5E-1138-42E7-9B60-E103ACBAA4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F524-0F68-40E1-82B2-D22DFC6AD616}" type="datetimeFigureOut">
              <a:rPr lang="ko-KR" altLang="en-US" smtClean="0"/>
              <a:pPr/>
              <a:t>2017-06-08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C0B5E-1138-42E7-9B60-E103ACBAA4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F524-0F68-40E1-82B2-D22DFC6AD616}" type="datetimeFigureOut">
              <a:rPr lang="ko-KR" altLang="en-US" smtClean="0"/>
              <a:pPr/>
              <a:t>2017-06-08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C0B5E-1138-42E7-9B60-E103ACBAA4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F524-0F68-40E1-82B2-D22DFC6AD616}" type="datetimeFigureOut">
              <a:rPr lang="ko-KR" altLang="en-US" smtClean="0"/>
              <a:pPr/>
              <a:t>2017-06-08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C0B5E-1138-42E7-9B60-E103ACBAA4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F524-0F68-40E1-82B2-D22DFC6AD616}" type="datetimeFigureOut">
              <a:rPr lang="ko-KR" altLang="en-US" smtClean="0"/>
              <a:pPr/>
              <a:t>2017-06-08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C0B5E-1138-42E7-9B60-E103ACBAA4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F524-0F68-40E1-82B2-D22DFC6AD616}" type="datetimeFigureOut">
              <a:rPr lang="ko-KR" altLang="en-US" smtClean="0"/>
              <a:pPr/>
              <a:t>2017-06-08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C0B5E-1138-42E7-9B60-E103ACBAA4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DF524-0F68-40E1-82B2-D22DFC6AD616}" type="datetimeFigureOut">
              <a:rPr lang="ko-KR" altLang="en-US" smtClean="0"/>
              <a:pPr/>
              <a:t>2017-06-08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C0B5E-1138-42E7-9B60-E103ACBAA4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26562" t="30957" r="12500" b="12646"/>
          <a:stretch>
            <a:fillRect/>
          </a:stretch>
        </p:blipFill>
        <p:spPr bwMode="auto">
          <a:xfrm>
            <a:off x="500034" y="642918"/>
            <a:ext cx="7429520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직사각형 7"/>
          <p:cNvSpPr/>
          <p:nvPr/>
        </p:nvSpPr>
        <p:spPr>
          <a:xfrm>
            <a:off x="5572132" y="1428736"/>
            <a:ext cx="2286016" cy="214314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순서도: 페이지 연결자 6"/>
          <p:cNvSpPr/>
          <p:nvPr/>
        </p:nvSpPr>
        <p:spPr>
          <a:xfrm>
            <a:off x="5715008" y="1428736"/>
            <a:ext cx="1928826" cy="2071702"/>
          </a:xfrm>
          <a:prstGeom prst="flowChartOffpageConnector">
            <a:avLst/>
          </a:prstGeom>
          <a:solidFill>
            <a:srgbClr val="009900">
              <a:alpha val="8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000" dirty="0" smtClean="0">
                <a:latin typeface="나눔고딕 ExtraBold" pitchFamily="50" charset="-127"/>
                <a:ea typeface="나눔고딕 ExtraBold" pitchFamily="50" charset="-127"/>
              </a:rPr>
              <a:t>2017</a:t>
            </a:r>
            <a:r>
              <a:rPr lang="ko-KR" altLang="en-US" sz="2000" dirty="0" smtClean="0">
                <a:latin typeface="나눔고딕 ExtraBold" pitchFamily="50" charset="-127"/>
                <a:ea typeface="나눔고딕 ExtraBold" pitchFamily="50" charset="-127"/>
              </a:rPr>
              <a:t>년</a:t>
            </a:r>
            <a:endParaRPr lang="en-US" altLang="ko-KR" sz="2000" dirty="0" smtClean="0">
              <a:latin typeface="나눔고딕 ExtraBold" pitchFamily="50" charset="-127"/>
              <a:ea typeface="나눔고딕 ExtraBold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en-US" altLang="ko-KR" sz="2000" smtClean="0">
                <a:latin typeface="나눔고딕 ExtraBold" pitchFamily="50" charset="-127"/>
                <a:ea typeface="나눔고딕 ExtraBold" pitchFamily="50" charset="-127"/>
              </a:rPr>
              <a:t>6</a:t>
            </a:r>
            <a:r>
              <a:rPr lang="ko-KR" altLang="en-US" sz="2000" smtClean="0">
                <a:latin typeface="나눔고딕 ExtraBold" pitchFamily="50" charset="-127"/>
                <a:ea typeface="나눔고딕 ExtraBold" pitchFamily="50" charset="-127"/>
              </a:rPr>
              <a:t>월 </a:t>
            </a:r>
            <a:r>
              <a:rPr lang="en-US" altLang="ko-KR" sz="2000" smtClean="0">
                <a:latin typeface="나눔고딕 ExtraBold" pitchFamily="50" charset="-127"/>
                <a:ea typeface="나눔고딕 ExtraBold" pitchFamily="50" charset="-127"/>
              </a:rPr>
              <a:t>14</a:t>
            </a:r>
            <a:r>
              <a:rPr lang="ko-KR" altLang="en-US" sz="2000" smtClean="0">
                <a:latin typeface="나눔고딕 ExtraBold" pitchFamily="50" charset="-127"/>
                <a:ea typeface="나눔고딕 ExtraBold" pitchFamily="50" charset="-127"/>
              </a:rPr>
              <a:t>일</a:t>
            </a:r>
            <a:r>
              <a:rPr lang="en-US" altLang="ko-KR" sz="2000" smtClean="0">
                <a:latin typeface="나눔고딕 ExtraBold" pitchFamily="50" charset="-127"/>
                <a:ea typeface="나눔고딕 ExtraBold" pitchFamily="50" charset="-127"/>
              </a:rPr>
              <a:t>(</a:t>
            </a:r>
            <a:r>
              <a:rPr lang="ko-KR" altLang="en-US" sz="2000" smtClean="0">
                <a:latin typeface="나눔고딕 ExtraBold" pitchFamily="50" charset="-127"/>
                <a:ea typeface="나눔고딕 ExtraBold" pitchFamily="50" charset="-127"/>
              </a:rPr>
              <a:t>수</a:t>
            </a:r>
            <a:r>
              <a:rPr lang="en-US" altLang="ko-KR" sz="2000" smtClean="0">
                <a:latin typeface="나눔고딕 ExtraBold" pitchFamily="50" charset="-127"/>
                <a:ea typeface="나눔고딕 ExtraBold" pitchFamily="50" charset="-127"/>
              </a:rPr>
              <a:t>)</a:t>
            </a:r>
            <a:endParaRPr lang="en-US" altLang="ko-KR" sz="2000" dirty="0" smtClean="0">
              <a:latin typeface="나눔고딕 ExtraBold" pitchFamily="50" charset="-127"/>
              <a:ea typeface="나눔고딕 ExtraBold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en-US" altLang="ko-KR" smtClean="0">
                <a:latin typeface="나눔고딕 ExtraBold" pitchFamily="50" charset="-127"/>
                <a:ea typeface="나눔고딕 ExtraBold" pitchFamily="50" charset="-127"/>
              </a:rPr>
              <a:t>10:</a:t>
            </a:r>
            <a:r>
              <a:rPr lang="ko-KR" altLang="en-US" smtClean="0">
                <a:latin typeface="나눔고딕 ExtraBold" pitchFamily="50" charset="-127"/>
                <a:ea typeface="나눔고딕 ExtraBold" pitchFamily="50" charset="-127"/>
              </a:rPr>
              <a:t> </a:t>
            </a:r>
            <a:r>
              <a:rPr lang="en-US" altLang="ko-KR" smtClean="0">
                <a:latin typeface="나눔고딕 ExtraBold" pitchFamily="50" charset="-127"/>
                <a:ea typeface="나눔고딕 ExtraBold" pitchFamily="50" charset="-127"/>
              </a:rPr>
              <a:t>30</a:t>
            </a:r>
            <a:r>
              <a:rPr lang="ko-KR" altLang="en-US" smtClean="0">
                <a:latin typeface="나눔고딕 ExtraBold" pitchFamily="50" charset="-127"/>
                <a:ea typeface="나눔고딕 ExtraBold" pitchFamily="50" charset="-127"/>
              </a:rPr>
              <a:t> </a:t>
            </a:r>
            <a:r>
              <a:rPr lang="en-US" altLang="ko-KR" smtClean="0">
                <a:latin typeface="나눔고딕 ExtraBold" pitchFamily="50" charset="-127"/>
                <a:ea typeface="나눔고딕 ExtraBold" pitchFamily="50" charset="-127"/>
              </a:rPr>
              <a:t>~18:00</a:t>
            </a:r>
            <a:endParaRPr lang="ko-KR" altLang="en-US" dirty="0"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785918" y="4286256"/>
            <a:ext cx="2928958" cy="28575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1714480" y="4286256"/>
            <a:ext cx="3357586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2017</a:t>
            </a:r>
            <a:r>
              <a:rPr lang="ko-KR" altLang="en-US" sz="14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년 </a:t>
            </a:r>
            <a:r>
              <a:rPr lang="en-US" altLang="ko-KR" sz="14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6</a:t>
            </a:r>
            <a:r>
              <a:rPr lang="ko-KR" altLang="en-US" sz="14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월 </a:t>
            </a:r>
            <a:r>
              <a:rPr lang="en-US" altLang="ko-KR" sz="14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14</a:t>
            </a:r>
            <a:r>
              <a:rPr lang="ko-KR" altLang="en-US" sz="14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일</a:t>
            </a:r>
            <a:r>
              <a:rPr lang="en-US" altLang="ko-KR" sz="14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(</a:t>
            </a:r>
            <a:r>
              <a:rPr lang="ko-KR" altLang="en-US" sz="14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수</a:t>
            </a:r>
            <a:r>
              <a:rPr lang="en-US" altLang="ko-KR" sz="14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) </a:t>
            </a:r>
            <a:r>
              <a:rPr lang="en-US" altLang="ko-K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10:30 - 18:00</a:t>
            </a:r>
            <a:endParaRPr lang="ko-KR" altLang="en-US" sz="1400" b="1" dirty="0">
              <a:solidFill>
                <a:schemeClr val="tx1">
                  <a:lumMod val="50000"/>
                  <a:lumOff val="50000"/>
                </a:schemeClr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785918" y="4572008"/>
            <a:ext cx="2928958" cy="28575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1285852" y="4572008"/>
            <a:ext cx="3000396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아름다운가게</a:t>
            </a:r>
            <a:r>
              <a:rPr lang="ko-KR" altLang="en-US" sz="1400" b="1">
                <a:solidFill>
                  <a:schemeClr val="tx1">
                    <a:lumMod val="50000"/>
                    <a:lumOff val="50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 </a:t>
            </a:r>
            <a:r>
              <a:rPr lang="ko-KR" altLang="en-US" sz="14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연신내점</a:t>
            </a:r>
            <a:endParaRPr lang="ko-KR" altLang="en-US" sz="1400" b="1" dirty="0">
              <a:solidFill>
                <a:schemeClr val="tx1">
                  <a:lumMod val="50000"/>
                  <a:lumOff val="50000"/>
                </a:schemeClr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928794" y="1714488"/>
            <a:ext cx="2357454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mtClean="0">
                <a:solidFill>
                  <a:srgbClr val="009900"/>
                </a:solidFill>
                <a:latin typeface="나눔고딕 ExtraBold" pitchFamily="50" charset="-127"/>
                <a:ea typeface="나눔고딕 ExtraBold" pitchFamily="50" charset="-127"/>
              </a:rPr>
              <a:t>과 함께하는 특별전</a:t>
            </a:r>
            <a:endParaRPr lang="ko-KR" altLang="en-US">
              <a:solidFill>
                <a:srgbClr val="009900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2071678"/>
            <a:ext cx="2857520" cy="914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31</Words>
  <Application>Microsoft Office PowerPoint</Application>
  <PresentationFormat>화면 슬라이드 쇼(4:3)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Windows 사용자</dc:creator>
  <cp:lastModifiedBy>Windows 사용자</cp:lastModifiedBy>
  <cp:revision>6</cp:revision>
  <dcterms:created xsi:type="dcterms:W3CDTF">2017-01-20T01:46:17Z</dcterms:created>
  <dcterms:modified xsi:type="dcterms:W3CDTF">2017-06-08T03:35:27Z</dcterms:modified>
</cp:coreProperties>
</file>