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9456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B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068" y="360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364-C517-4E1E-BC8A-B14217C07F94}" type="datetimeFigureOut">
              <a:rPr lang="ko-KR" altLang="en-US" smtClean="0"/>
              <a:pPr/>
              <a:t>2016-11-10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B7725-3A39-4F1D-BD98-DE39B6AAD9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364-C517-4E1E-BC8A-B14217C07F94}" type="datetimeFigureOut">
              <a:rPr lang="ko-KR" altLang="en-US" smtClean="0"/>
              <a:pPr/>
              <a:t>2016-11-10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B7725-3A39-4F1D-BD98-DE39B6AAD9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364-C517-4E1E-BC8A-B14217C07F94}" type="datetimeFigureOut">
              <a:rPr lang="ko-KR" altLang="en-US" smtClean="0"/>
              <a:pPr/>
              <a:t>2016-11-10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B7725-3A39-4F1D-BD98-DE39B6AAD9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364-C517-4E1E-BC8A-B14217C07F94}" type="datetimeFigureOut">
              <a:rPr lang="ko-KR" altLang="en-US" smtClean="0"/>
              <a:pPr/>
              <a:t>2016-11-10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B7725-3A39-4F1D-BD98-DE39B6AAD9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364-C517-4E1E-BC8A-B14217C07F94}" type="datetimeFigureOut">
              <a:rPr lang="ko-KR" altLang="en-US" smtClean="0"/>
              <a:pPr/>
              <a:t>2016-11-10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B7725-3A39-4F1D-BD98-DE39B6AAD9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364-C517-4E1E-BC8A-B14217C07F94}" type="datetimeFigureOut">
              <a:rPr lang="ko-KR" altLang="en-US" smtClean="0"/>
              <a:pPr/>
              <a:t>2016-11-10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B7725-3A39-4F1D-BD98-DE39B6AAD9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364-C517-4E1E-BC8A-B14217C07F94}" type="datetimeFigureOut">
              <a:rPr lang="ko-KR" altLang="en-US" smtClean="0"/>
              <a:pPr/>
              <a:t>2016-11-10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B7725-3A39-4F1D-BD98-DE39B6AAD9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364-C517-4E1E-BC8A-B14217C07F94}" type="datetimeFigureOut">
              <a:rPr lang="ko-KR" altLang="en-US" smtClean="0"/>
              <a:pPr/>
              <a:t>2016-11-10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B7725-3A39-4F1D-BD98-DE39B6AAD9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364-C517-4E1E-BC8A-B14217C07F94}" type="datetimeFigureOut">
              <a:rPr lang="ko-KR" altLang="en-US" smtClean="0"/>
              <a:pPr/>
              <a:t>2016-11-10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B7725-3A39-4F1D-BD98-DE39B6AAD9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364-C517-4E1E-BC8A-B14217C07F94}" type="datetimeFigureOut">
              <a:rPr lang="ko-KR" altLang="en-US" smtClean="0"/>
              <a:pPr/>
              <a:t>2016-11-10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B7725-3A39-4F1D-BD98-DE39B6AAD9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364-C517-4E1E-BC8A-B14217C07F94}" type="datetimeFigureOut">
              <a:rPr lang="ko-KR" altLang="en-US" smtClean="0"/>
              <a:pPr/>
              <a:t>2016-11-10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B7725-3A39-4F1D-BD98-DE39B6AAD9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28364-C517-4E1E-BC8A-B14217C07F94}" type="datetimeFigureOut">
              <a:rPr lang="ko-KR" altLang="en-US" smtClean="0"/>
              <a:pPr/>
              <a:t>2016-11-10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B7725-3A39-4F1D-BD98-DE39B6AAD9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_CI_A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47753" y="378148"/>
            <a:ext cx="1625865" cy="4320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4287" y="954212"/>
            <a:ext cx="365035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700" b="1" spc="-150" smtClean="0">
                <a:solidFill>
                  <a:srgbClr val="62BB46"/>
                </a:solidFill>
                <a:latin typeface="HY강B" pitchFamily="18" charset="-127"/>
                <a:ea typeface="HY강B" pitchFamily="18" charset="-127"/>
              </a:rPr>
              <a:t>따뜻한이웃들</a:t>
            </a:r>
            <a:r>
              <a:rPr lang="ko-KR" altLang="en-US" sz="2300" spc="-150" smtClean="0">
                <a:solidFill>
                  <a:srgbClr val="62BB46"/>
                </a:solidFill>
                <a:latin typeface="HY강B" pitchFamily="18" charset="-127"/>
                <a:ea typeface="HY강B" pitchFamily="18" charset="-127"/>
              </a:rPr>
              <a:t>과 </a:t>
            </a:r>
            <a:r>
              <a:rPr lang="ko-KR" altLang="en-US" sz="2300" spc="-150" dirty="0" smtClean="0">
                <a:solidFill>
                  <a:srgbClr val="62BB46"/>
                </a:solidFill>
                <a:latin typeface="HY강B" pitchFamily="18" charset="-127"/>
                <a:ea typeface="HY강B" pitchFamily="18" charset="-127"/>
              </a:rPr>
              <a:t>함께하는</a:t>
            </a:r>
            <a:endParaRPr lang="ko-KR" altLang="en-US" sz="2300" spc="-150" dirty="0">
              <a:solidFill>
                <a:srgbClr val="62BB46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287" y="1476493"/>
            <a:ext cx="3089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b="1" spc="-150" dirty="0" err="1" smtClean="0">
                <a:solidFill>
                  <a:srgbClr val="62BB46"/>
                </a:solidFill>
                <a:latin typeface="HY강B" pitchFamily="18" charset="-127"/>
                <a:ea typeface="HY강B" pitchFamily="18" charset="-127"/>
              </a:rPr>
              <a:t>아름다운가</a:t>
            </a:r>
            <a:r>
              <a:rPr lang="ko-KR" altLang="en-US" sz="4000" b="1" spc="-150" dirty="0" err="1">
                <a:solidFill>
                  <a:srgbClr val="62BB46"/>
                </a:solidFill>
                <a:latin typeface="HY강B" pitchFamily="18" charset="-127"/>
                <a:ea typeface="HY강B" pitchFamily="18" charset="-127"/>
              </a:rPr>
              <a:t>게</a:t>
            </a:r>
            <a:endParaRPr lang="ko-KR" altLang="en-US" sz="4000" b="1" spc="-150" dirty="0">
              <a:solidFill>
                <a:srgbClr val="62BB46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4287" y="2109757"/>
            <a:ext cx="3089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b="1" spc="-150" smtClean="0">
                <a:solidFill>
                  <a:srgbClr val="62BB46"/>
                </a:solidFill>
                <a:latin typeface="HY강B" pitchFamily="18" charset="-127"/>
                <a:ea typeface="HY강B" pitchFamily="18" charset="-127"/>
              </a:rPr>
              <a:t>일산마두역</a:t>
            </a:r>
            <a:r>
              <a:rPr lang="ko-KR" altLang="en-US" sz="4000" b="1" spc="-150">
                <a:solidFill>
                  <a:srgbClr val="62BB46"/>
                </a:solidFill>
                <a:latin typeface="HY강B" pitchFamily="18" charset="-127"/>
                <a:ea typeface="HY강B" pitchFamily="18" charset="-127"/>
              </a:rPr>
              <a:t>점</a:t>
            </a:r>
            <a:endParaRPr lang="ko-KR" altLang="en-US" sz="4000" b="1" spc="-150" dirty="0">
              <a:solidFill>
                <a:srgbClr val="62BB46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8714" y="2970436"/>
            <a:ext cx="65203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아름다운가게 일산마두역점이 어느덧 </a:t>
            </a:r>
            <a:r>
              <a:rPr lang="en-US" altLang="ko-KR" sz="1600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2</a:t>
            </a:r>
            <a:r>
              <a:rPr lang="ko-KR" altLang="en-US" sz="1600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주년을 맞이했습니다</a:t>
            </a:r>
            <a:r>
              <a:rPr lang="en-US" altLang="ko-KR" sz="1600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그러고 보니</a:t>
            </a:r>
            <a:r>
              <a:rPr lang="en-US" altLang="ko-KR" sz="1600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,</a:t>
            </a:r>
            <a:r>
              <a:rPr lang="ko-KR" altLang="en-US" sz="1600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 숫자 </a:t>
            </a:r>
            <a:r>
              <a:rPr lang="en-US" altLang="ko-KR" sz="1600" spc="-15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2</a:t>
            </a:r>
            <a:r>
              <a:rPr lang="ko-KR" altLang="en-US" sz="1600" spc="-15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는 </a:t>
            </a:r>
            <a:r>
              <a:rPr lang="ko-KR" altLang="en-US" sz="1600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참 안정적인 느낌이네요</a:t>
            </a:r>
            <a:r>
              <a:rPr lang="en-US" altLang="ko-KR" sz="1600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바닥에 길</a:t>
            </a:r>
            <a:r>
              <a:rPr lang="en-US" altLang="ko-KR" sz="1600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~</a:t>
            </a:r>
            <a:r>
              <a:rPr lang="ko-KR" altLang="en-US" sz="1600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게 </a:t>
            </a:r>
            <a:r>
              <a:rPr lang="ko-KR" altLang="en-US" sz="1600" spc="-15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몸을 붙이고 있어서 그런가봐요</a:t>
            </a:r>
            <a:r>
              <a:rPr lang="en-US" altLang="ko-KR" sz="1600" spc="-15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^^</a:t>
            </a:r>
          </a:p>
          <a:p>
            <a:pPr>
              <a:lnSpc>
                <a:spcPct val="150000"/>
              </a:lnSpc>
            </a:pPr>
            <a:r>
              <a:rPr lang="ko-KR" altLang="en-US" sz="1600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숫자 </a:t>
            </a:r>
            <a:r>
              <a:rPr lang="en-US" altLang="ko-KR" sz="1600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2</a:t>
            </a:r>
            <a:r>
              <a:rPr lang="ko-KR" altLang="en-US" sz="1600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가 될때까지 늘 곁에서 함께 해 준 착하고 고마운 이웃들과</a:t>
            </a:r>
            <a:endParaRPr lang="en-US" altLang="ko-KR" sz="1600" spc="-150" smtClean="0">
              <a:solidFill>
                <a:schemeClr val="tx1">
                  <a:lumMod val="75000"/>
                  <a:lumOff val="25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지역 내 소외된 어르신들을 위한 따뜻한 나눔을 준비하고 있답니다</a:t>
            </a:r>
            <a:r>
              <a:rPr lang="en-US" altLang="ko-KR" sz="1600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함께 한 소중한 시간을 되돌아보며</a:t>
            </a:r>
            <a:r>
              <a:rPr lang="en-US" altLang="ko-KR" sz="1600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600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 기쁨을 나누는 자리에  함께 해 주세요</a:t>
            </a:r>
            <a:r>
              <a:rPr lang="en-US" altLang="ko-KR" sz="1600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.</a:t>
            </a:r>
            <a:endParaRPr lang="ko-KR" altLang="en-US" sz="1600" spc="-150" dirty="0">
              <a:solidFill>
                <a:schemeClr val="tx1">
                  <a:lumMod val="75000"/>
                  <a:lumOff val="25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843111" y="5346700"/>
            <a:ext cx="6079499" cy="1612450"/>
          </a:xfrm>
          <a:prstGeom prst="roundRect">
            <a:avLst/>
          </a:prstGeom>
          <a:solidFill>
            <a:srgbClr val="62BB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8236" y="5355790"/>
            <a:ext cx="13292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spc="-15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이날  </a:t>
            </a:r>
            <a:endParaRPr lang="en-US" altLang="ko-KR" sz="1600" b="1" spc="-15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b="1" spc="-15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일산마두</a:t>
            </a:r>
            <a:r>
              <a:rPr lang="ko-KR" altLang="en-US" sz="1600" b="1" spc="-15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역</a:t>
            </a:r>
            <a:r>
              <a:rPr lang="ko-KR" altLang="en-US" sz="1600" b="1" spc="-15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점 </a:t>
            </a:r>
            <a:endParaRPr lang="en-US" altLang="ko-KR" sz="1600" b="1" spc="-15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b="1" spc="-15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에서는</a:t>
            </a:r>
            <a:endParaRPr lang="en-US" altLang="ko-KR" sz="1600" b="1" spc="-15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spc="-15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?</a:t>
            </a:r>
            <a:endParaRPr lang="ko-KR" altLang="en-US" sz="1600" b="1" spc="-15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12479" y="5366622"/>
            <a:ext cx="4464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spc="-15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대경아이엔씨 주방용품</a:t>
            </a:r>
            <a:r>
              <a:rPr lang="en-US" altLang="ko-KR" sz="1600" spc="-15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600" spc="-15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자생한방병원임직원기증품</a:t>
            </a:r>
            <a:r>
              <a:rPr lang="en-US" altLang="ko-KR" sz="1600" spc="-15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  </a:t>
            </a:r>
            <a:r>
              <a:rPr lang="ko-KR" altLang="en-US" sz="1600" spc="-15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놀라운가게 연이의정원 프리저브드플라워</a:t>
            </a:r>
            <a:r>
              <a:rPr lang="en-US" altLang="ko-KR" sz="1600" spc="-15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ko-KR" altLang="en-US" sz="1600" spc="-15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뉴디스코리아커피외 좋은물건 한가득</a:t>
            </a:r>
            <a:r>
              <a:rPr lang="en-US" altLang="ko-KR" sz="1600" spc="-15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600" spc="-15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장바구니 증정</a:t>
            </a:r>
            <a:endParaRPr lang="en-US" altLang="ko-KR" sz="1600" spc="-15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spc="-15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감사장 전달식</a:t>
            </a:r>
            <a:r>
              <a:rPr lang="en-US" altLang="ko-KR" sz="1600" spc="-15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600" spc="-15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축하공연</a:t>
            </a:r>
            <a:r>
              <a:rPr lang="en-US" altLang="ko-KR" sz="1600" spc="-15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600" spc="-15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떡</a:t>
            </a:r>
            <a:r>
              <a:rPr lang="en-US" altLang="ko-KR" sz="1600" spc="-15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+</a:t>
            </a:r>
            <a:r>
              <a:rPr lang="ko-KR" altLang="en-US" sz="1600" spc="-15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쌍화차나눔</a:t>
            </a:r>
            <a:endParaRPr lang="ko-KR" altLang="en-US" sz="1600" spc="-15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 flipH="1">
            <a:off x="2312894" y="5414392"/>
            <a:ext cx="21515" cy="149531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43111" y="7042400"/>
            <a:ext cx="572593" cy="11126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700" b="1" spc="-150" dirty="0" smtClean="0">
                <a:solidFill>
                  <a:srgbClr val="62BB46"/>
                </a:solidFill>
                <a:latin typeface="HY강B" pitchFamily="18" charset="-127"/>
                <a:ea typeface="HY강B" pitchFamily="18" charset="-127"/>
              </a:rPr>
              <a:t>일시</a:t>
            </a:r>
            <a:endParaRPr lang="en-US" altLang="ko-KR" sz="1700" b="1" spc="-150" dirty="0" smtClean="0">
              <a:solidFill>
                <a:srgbClr val="62BB46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30000"/>
              </a:lnSpc>
            </a:pPr>
            <a:r>
              <a:rPr lang="ko-KR" altLang="en-US" sz="1700" b="1" spc="-150" dirty="0" smtClean="0">
                <a:solidFill>
                  <a:srgbClr val="62BB46"/>
                </a:solidFill>
                <a:latin typeface="HY강B" pitchFamily="18" charset="-127"/>
                <a:ea typeface="HY강B" pitchFamily="18" charset="-127"/>
              </a:rPr>
              <a:t>장소</a:t>
            </a:r>
            <a:endParaRPr lang="en-US" altLang="ko-KR" sz="1700" b="1" spc="-150" dirty="0" smtClean="0">
              <a:solidFill>
                <a:srgbClr val="62BB46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30000"/>
              </a:lnSpc>
            </a:pPr>
            <a:r>
              <a:rPr lang="ko-KR" altLang="en-US" sz="1700" b="1" spc="-150" dirty="0" smtClean="0">
                <a:solidFill>
                  <a:srgbClr val="62BB46"/>
                </a:solidFill>
                <a:latin typeface="HY강B" pitchFamily="18" charset="-127"/>
                <a:ea typeface="HY강B" pitchFamily="18" charset="-127"/>
              </a:rPr>
              <a:t>문</a:t>
            </a:r>
            <a:r>
              <a:rPr lang="ko-KR" altLang="en-US" sz="1700" b="1" spc="-150" dirty="0">
                <a:solidFill>
                  <a:srgbClr val="62BB46"/>
                </a:solidFill>
                <a:latin typeface="HY강B" pitchFamily="18" charset="-127"/>
                <a:ea typeface="HY강B" pitchFamily="18" charset="-127"/>
              </a:rPr>
              <a:t>의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9175" y="7031158"/>
            <a:ext cx="5457800" cy="1112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1700" b="1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2016</a:t>
            </a:r>
            <a:r>
              <a:rPr lang="ko-KR" altLang="en-US" sz="1700" b="1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년 </a:t>
            </a:r>
            <a:r>
              <a:rPr lang="en-US" altLang="ko-KR" sz="1700" b="1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11</a:t>
            </a:r>
            <a:r>
              <a:rPr lang="ko-KR" altLang="en-US" sz="1700" b="1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월 </a:t>
            </a:r>
            <a:r>
              <a:rPr lang="en-US" altLang="ko-KR" sz="1700" b="1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11</a:t>
            </a:r>
            <a:r>
              <a:rPr lang="ko-KR" altLang="en-US" sz="1700" b="1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일</a:t>
            </a:r>
            <a:r>
              <a:rPr lang="en-US" altLang="ko-KR" sz="1700" b="1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1700" b="1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금</a:t>
            </a:r>
            <a:r>
              <a:rPr lang="en-US" altLang="ko-KR" sz="1700" b="1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) 10:30 - 18:00  </a:t>
            </a:r>
            <a:endParaRPr lang="en-US" altLang="ko-KR" sz="1700" b="1" spc="-150" smtClean="0">
              <a:solidFill>
                <a:schemeClr val="tx1">
                  <a:lumMod val="75000"/>
                  <a:lumOff val="25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30000"/>
              </a:lnSpc>
            </a:pPr>
            <a:r>
              <a:rPr lang="ko-KR" altLang="en-US" sz="1700" b="1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아름다운가게 </a:t>
            </a:r>
            <a:r>
              <a:rPr lang="ko-KR" altLang="en-US" sz="1700" b="1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일산마두역점</a:t>
            </a:r>
            <a:endParaRPr lang="ko-KR" altLang="en-US" sz="1700" b="1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30000"/>
              </a:lnSpc>
            </a:pPr>
            <a:r>
              <a:rPr lang="en-US" altLang="ko-KR" sz="17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031</a:t>
            </a:r>
            <a:r>
              <a:rPr lang="en-US" altLang="ko-KR" sz="1700" b="1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) 915-5394  </a:t>
            </a:r>
            <a:r>
              <a:rPr lang="ko-KR" altLang="en-US" sz="1700" b="1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윤유미간사</a:t>
            </a:r>
            <a:endParaRPr lang="ko-KR" altLang="en-US" sz="1700" b="1" spc="-150" dirty="0">
              <a:solidFill>
                <a:schemeClr val="tx1">
                  <a:lumMod val="75000"/>
                  <a:lumOff val="25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3111" y="8653517"/>
            <a:ext cx="1011815" cy="432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700" b="1" spc="-150" dirty="0" smtClean="0">
                <a:solidFill>
                  <a:srgbClr val="62BB46"/>
                </a:solidFill>
                <a:latin typeface="HY강B" pitchFamily="18" charset="-127"/>
                <a:ea typeface="HY강B" pitchFamily="18" charset="-127"/>
              </a:rPr>
              <a:t>오시는 길</a:t>
            </a:r>
            <a:endParaRPr lang="ko-KR" altLang="en-US" sz="1700" b="1" spc="-150" dirty="0">
              <a:solidFill>
                <a:srgbClr val="62BB46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1992" y="9083509"/>
            <a:ext cx="1702710" cy="7725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1700" b="1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3</a:t>
            </a:r>
            <a:r>
              <a:rPr lang="ko-KR" altLang="en-US" sz="1700" b="1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호선 마두역 </a:t>
            </a:r>
            <a:endParaRPr lang="en-US" altLang="ko-KR" sz="1700" b="1" spc="-150" smtClean="0">
              <a:solidFill>
                <a:schemeClr val="tx1">
                  <a:lumMod val="75000"/>
                  <a:lumOff val="25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30000"/>
              </a:lnSpc>
            </a:pPr>
            <a:r>
              <a:rPr lang="en-US" altLang="ko-KR" sz="1700" b="1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8</a:t>
            </a:r>
            <a:r>
              <a:rPr lang="ko-KR" altLang="en-US" sz="1700" b="1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번출구</a:t>
            </a:r>
            <a:r>
              <a:rPr lang="en-US" altLang="ko-KR" sz="1700" b="1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150m </a:t>
            </a:r>
            <a:r>
              <a:rPr lang="ko-KR" altLang="en-US" sz="1700" b="1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직진</a:t>
            </a:r>
            <a:endParaRPr lang="ko-KR" altLang="en-US" sz="1700" b="1" spc="-150" dirty="0">
              <a:solidFill>
                <a:schemeClr val="tx1">
                  <a:lumMod val="75000"/>
                  <a:lumOff val="25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  <p:pic>
        <p:nvPicPr>
          <p:cNvPr id="20" name="그림 19" descr="기주년_B_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3946" y="882204"/>
            <a:ext cx="2613029" cy="1852042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852" y="8155011"/>
            <a:ext cx="4378649" cy="19422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122</Words>
  <Application>Microsoft Office PowerPoint</Application>
  <PresentationFormat>사용자 지정</PresentationFormat>
  <Paragraphs>25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사용자</dc:creator>
  <cp:lastModifiedBy>Windows 사용자</cp:lastModifiedBy>
  <cp:revision>20</cp:revision>
  <cp:lastPrinted>2016-10-25T02:40:56Z</cp:lastPrinted>
  <dcterms:created xsi:type="dcterms:W3CDTF">2013-03-19T08:11:49Z</dcterms:created>
  <dcterms:modified xsi:type="dcterms:W3CDTF">2016-11-10T02:57:15Z</dcterms:modified>
</cp:coreProperties>
</file>