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0494C-4916-4AAD-ABAF-FC7AD2ADCC40}" type="datetimeFigureOut">
              <a:rPr lang="ko-KR" altLang="en-US" smtClean="0"/>
              <a:pPr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9EB1-97E9-4430-A67F-211C7ACC06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332656" y="2987824"/>
            <a:ext cx="4310790" cy="2735091"/>
            <a:chOff x="404664" y="1211627"/>
            <a:chExt cx="4310790" cy="2735091"/>
          </a:xfrm>
        </p:grpSpPr>
        <p:sp>
          <p:nvSpPr>
            <p:cNvPr id="4" name="TextBox 3"/>
            <p:cNvSpPr txBox="1"/>
            <p:nvPr/>
          </p:nvSpPr>
          <p:spPr>
            <a:xfrm>
              <a:off x="1429306" y="2438613"/>
              <a:ext cx="2520280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800" b="1" dirty="0" err="1" smtClean="0">
                  <a:latin typeface="나눔고딕" pitchFamily="50" charset="-127"/>
                  <a:ea typeface="나눔고딕" pitchFamily="50" charset="-127"/>
                </a:rPr>
                <a:t>대구테크노파</a:t>
              </a:r>
              <a:r>
                <a:rPr lang="ko-KR" altLang="en-US" sz="800" b="1" dirty="0" err="1" smtClean="0">
                  <a:latin typeface="나눔고딕" pitchFamily="50" charset="-127"/>
                  <a:ea typeface="나눔고딕" pitchFamily="50" charset="-127"/>
                </a:rPr>
                <a:t>크</a:t>
              </a: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 </a:t>
              </a: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임지원의 소중한 나눔으로 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우리의 어려운 이웃은 희망을 꿈꿉니다</a:t>
              </a: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당신의 따뜻한 마음과 아름다운 실천은 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세상 모두에게 특별한 선물입니다</a:t>
              </a: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오늘의 이 소중한 마음 오래오래 간직하겠습니다</a:t>
              </a: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참 고맙습니다</a:t>
              </a: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.</a:t>
              </a:r>
            </a:p>
            <a:p>
              <a:pPr algn="ctr"/>
              <a:endParaRPr lang="en-US" altLang="ko-KR" sz="800" b="1" dirty="0" smtClean="0">
                <a:latin typeface="나눔고딕" pitchFamily="50" charset="-127"/>
                <a:ea typeface="나눔고딕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2016</a:t>
              </a: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년 </a:t>
              </a: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5</a:t>
              </a: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월 </a:t>
              </a:r>
              <a:r>
                <a:rPr lang="en-US" altLang="ko-KR" sz="800" b="1" dirty="0" smtClean="0">
                  <a:latin typeface="나눔고딕" pitchFamily="50" charset="-127"/>
                  <a:ea typeface="나눔고딕" pitchFamily="50" charset="-127"/>
                </a:rPr>
                <a:t>20</a:t>
              </a:r>
              <a:r>
                <a:rPr lang="ko-KR" altLang="en-US" sz="800" b="1" dirty="0" smtClean="0">
                  <a:latin typeface="나눔고딕" pitchFamily="50" charset="-127"/>
                  <a:ea typeface="나눔고딕" pitchFamily="50" charset="-127"/>
                </a:rPr>
                <a:t>일</a:t>
              </a:r>
              <a:endParaRPr lang="ko-KR" altLang="en-US" sz="800" b="1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664" y="1211627"/>
              <a:ext cx="431079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4000" spc="-250" dirty="0" smtClean="0">
                  <a:solidFill>
                    <a:srgbClr val="58B02D"/>
                  </a:solidFill>
                  <a:latin typeface="나눔손글씨 펜" pitchFamily="66" charset="-127"/>
                  <a:ea typeface="나눔손글씨 펜" pitchFamily="66" charset="-127"/>
                </a:rPr>
                <a:t>“ </a:t>
              </a:r>
              <a:r>
                <a:rPr lang="ko-KR" altLang="en-US" sz="4000" spc="-250" dirty="0" smtClean="0">
                  <a:solidFill>
                    <a:srgbClr val="58B02D"/>
                  </a:solidFill>
                  <a:latin typeface="나눔손글씨 펜" pitchFamily="66" charset="-127"/>
                  <a:ea typeface="나눔손글씨 펜" pitchFamily="66" charset="-127"/>
                </a:rPr>
                <a:t>참 고맙습니다</a:t>
              </a:r>
              <a:r>
                <a:rPr lang="en-US" altLang="ko-KR" sz="4000" spc="-250" dirty="0" smtClean="0">
                  <a:solidFill>
                    <a:srgbClr val="58B02D"/>
                  </a:solidFill>
                  <a:latin typeface="나눔손글씨 펜" pitchFamily="66" charset="-127"/>
                  <a:ea typeface="나눔손글씨 펜" pitchFamily="66" charset="-127"/>
                </a:rPr>
                <a:t>.”</a:t>
              </a:r>
              <a:endParaRPr lang="ko-KR" altLang="en-US" sz="4000" spc="-250" dirty="0">
                <a:solidFill>
                  <a:srgbClr val="58B02D"/>
                </a:solidFill>
                <a:latin typeface="나눔손글씨 펜" pitchFamily="66" charset="-127"/>
                <a:ea typeface="나눔손글씨 펜" pitchFamily="66" charset="-127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0648" y="1115616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dirty="0" err="1" smtClean="0"/>
              <a:t>여는말씀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박동준 </a:t>
            </a:r>
            <a:r>
              <a:rPr lang="ko-KR" altLang="en-US" sz="1200" dirty="0" err="1" smtClean="0"/>
              <a:t>아름다운가게</a:t>
            </a:r>
            <a:r>
              <a:rPr lang="ko-KR" altLang="en-US" sz="1200" dirty="0" smtClean="0"/>
              <a:t> 대구경북공동대표</a:t>
            </a:r>
            <a:r>
              <a:rPr lang="en-US" altLang="ko-KR" sz="1200" dirty="0" smtClean="0"/>
              <a:t>)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앞치마 </a:t>
            </a:r>
            <a:r>
              <a:rPr lang="ko-KR" altLang="en-US" sz="1200" dirty="0" err="1" smtClean="0"/>
              <a:t>시착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아름다운가게는</a:t>
            </a:r>
            <a:r>
              <a:rPr lang="ko-KR" altLang="en-US" sz="1200" dirty="0" smtClean="0"/>
              <a:t> 앞치마를 입고 활동을 합니다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서로서로 </a:t>
            </a:r>
            <a:r>
              <a:rPr lang="ko-KR" altLang="en-US" sz="1200" dirty="0" smtClean="0"/>
              <a:t>입</a:t>
            </a:r>
            <a:r>
              <a:rPr lang="ko-KR" altLang="en-US" sz="1200" dirty="0" smtClean="0"/>
              <a:t>혀줍니다</a:t>
            </a:r>
            <a:r>
              <a:rPr lang="en-US" altLang="ko-KR" sz="1200" dirty="0" smtClean="0"/>
              <a:t>.)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인사말씀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대구테크노파크</a:t>
            </a:r>
            <a:r>
              <a:rPr lang="ko-KR" altLang="en-US" sz="1200" dirty="0" smtClean="0"/>
              <a:t> 권업 원</a:t>
            </a:r>
            <a:r>
              <a:rPr lang="ko-KR" altLang="en-US" sz="1200" dirty="0" smtClean="0"/>
              <a:t>장</a:t>
            </a:r>
            <a:r>
              <a:rPr lang="en-US" altLang="ko-KR" sz="1200" dirty="0" smtClean="0"/>
              <a:t>)</a:t>
            </a:r>
          </a:p>
          <a:p>
            <a:pPr marL="342900" indent="-342900">
              <a:buAutoNum type="arabicPeriod"/>
            </a:pPr>
            <a:r>
              <a:rPr lang="ko-KR" altLang="en-US" sz="1200" dirty="0" smtClean="0"/>
              <a:t>나눔과 순환을 위한 아름다운 약속 낭독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대구테크노파</a:t>
            </a:r>
            <a:r>
              <a:rPr lang="ko-KR" altLang="en-US" sz="1200" dirty="0" err="1" smtClean="0"/>
              <a:t>크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인 현장에서</a:t>
            </a:r>
            <a:r>
              <a:rPr lang="en-US" altLang="ko-KR" sz="1200" dirty="0" smtClean="0"/>
              <a:t>)</a:t>
            </a:r>
          </a:p>
          <a:p>
            <a:pPr marL="342900" indent="-342900">
              <a:buAutoNum type="arabicPeriod"/>
            </a:pPr>
            <a:r>
              <a:rPr lang="ko-KR" altLang="en-US" sz="1200" dirty="0" smtClean="0"/>
              <a:t>감사장 전달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박동준 대구경북공동대표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-&gt; </a:t>
            </a:r>
            <a:r>
              <a:rPr lang="ko-KR" altLang="en-US" sz="1200" dirty="0" smtClean="0"/>
              <a:t>권업 원장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err="1" smtClean="0"/>
              <a:t>기증왕</a:t>
            </a:r>
            <a:r>
              <a:rPr lang="ko-KR" altLang="en-US" sz="1200" dirty="0" smtClean="0"/>
              <a:t> 시상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박동준 대구경북공동대표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-&gt; </a:t>
            </a:r>
            <a:r>
              <a:rPr lang="ko-KR" altLang="en-US" sz="1200" dirty="0" smtClean="0"/>
              <a:t>기증을 가장 많이 한 직원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err="1" smtClean="0"/>
              <a:t>가장작은</a:t>
            </a:r>
            <a:r>
              <a:rPr lang="ko-KR" altLang="en-US" sz="1200" dirty="0" smtClean="0"/>
              <a:t> 현판식 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기념촬영</a:t>
            </a:r>
            <a:endParaRPr lang="en-US" altLang="ko-KR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20688" y="2699792"/>
            <a:ext cx="648072" cy="2880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감사장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8920" y="4675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행 사 진 행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85926" y="6357950"/>
            <a:ext cx="3429000" cy="22867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" b="1" dirty="0" smtClean="0">
                <a:latin typeface="나눔고딕 Light" pitchFamily="50" charset="-127"/>
                <a:ea typeface="나눔고딕 Light" pitchFamily="50" charset="-127"/>
              </a:rPr>
              <a:t>“당신은 </a:t>
            </a:r>
            <a:r>
              <a:rPr lang="ko-KR" altLang="en-US" sz="800" b="1" dirty="0" err="1" smtClean="0">
                <a:latin typeface="나눔고딕 Light" pitchFamily="50" charset="-127"/>
                <a:ea typeface="나눔고딕 Light" pitchFamily="50" charset="-127"/>
              </a:rPr>
              <a:t>아름다운가게의</a:t>
            </a:r>
            <a:r>
              <a:rPr lang="ko-KR" altLang="en-US" sz="800" b="1" dirty="0" smtClean="0">
                <a:latin typeface="나눔고딕 Light" pitchFamily="50" charset="-127"/>
                <a:ea typeface="나눔고딕 Light" pitchFamily="50" charset="-127"/>
              </a:rPr>
              <a:t> 믿음직한 가족입니다</a:t>
            </a:r>
            <a:r>
              <a:rPr lang="en-US" altLang="ko-KR" sz="800" b="1" dirty="0" smtClean="0">
                <a:latin typeface="나눔고딕 Light" pitchFamily="50" charset="-127"/>
                <a:ea typeface="나눔고딕 Light" pitchFamily="50" charset="-127"/>
              </a:rPr>
              <a:t>.”</a:t>
            </a:r>
            <a:endParaRPr lang="ko-KR" altLang="en-US" sz="800" dirty="0" smtClean="0">
              <a:latin typeface="나눔고딕 Light" pitchFamily="50" charset="-127"/>
              <a:ea typeface="나눔고딕 Light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b="1" dirty="0" err="1" smtClean="0">
                <a:latin typeface="나눔고딕 Light" pitchFamily="50" charset="-127"/>
                <a:ea typeface="나눔고딕 Light" pitchFamily="50" charset="-127"/>
              </a:rPr>
              <a:t>대구테크노파</a:t>
            </a:r>
            <a:r>
              <a:rPr lang="ko-KR" altLang="en-US" sz="800" b="1" dirty="0" err="1" smtClean="0">
                <a:latin typeface="나눔고딕 Light" pitchFamily="50" charset="-127"/>
                <a:ea typeface="나눔고딕 Light" pitchFamily="50" charset="-127"/>
              </a:rPr>
              <a:t>크</a:t>
            </a:r>
            <a:r>
              <a:rPr lang="ko-KR" altLang="en-US" sz="800" b="1" dirty="0" smtClean="0">
                <a:latin typeface="나눔고딕 Light" pitchFamily="50" charset="-127"/>
                <a:ea typeface="나눔고딕 Light" pitchFamily="50" charset="-127"/>
              </a:rPr>
              <a:t> </a:t>
            </a:r>
            <a:r>
              <a:rPr lang="ko-KR" altLang="en-US" sz="800" b="1" dirty="0" err="1" smtClean="0">
                <a:latin typeface="나눔고딕 Light" pitchFamily="50" charset="-127"/>
                <a:ea typeface="나눔고딕 Light" pitchFamily="50" charset="-127"/>
              </a:rPr>
              <a:t>기증왕</a:t>
            </a:r>
            <a:r>
              <a:rPr lang="ko-KR" altLang="en-US" sz="800" b="1" dirty="0" smtClean="0">
                <a:latin typeface="나눔고딕 Light" pitchFamily="50" charset="-127"/>
                <a:ea typeface="나눔고딕 Light" pitchFamily="50" charset="-127"/>
              </a:rPr>
              <a:t>  </a:t>
            </a:r>
            <a:r>
              <a:rPr lang="en-US" altLang="ko-KR" sz="800" b="1" dirty="0" smtClean="0">
                <a:latin typeface="나눔고딕 Light" pitchFamily="50" charset="-127"/>
                <a:ea typeface="나눔고딕 Light" pitchFamily="50" charset="-127"/>
              </a:rPr>
              <a:t>000</a:t>
            </a:r>
            <a:endParaRPr lang="ko-KR" altLang="en-US" sz="800" dirty="0" smtClean="0">
              <a:latin typeface="나눔고딕 Light" pitchFamily="50" charset="-127"/>
              <a:ea typeface="나눔고딕 Light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세상의 모든 사람과 사람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, 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사람과 자연이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하나의 끈으로 이어져 있다는 </a:t>
            </a:r>
            <a:r>
              <a:rPr lang="ko-KR" altLang="en-US" sz="800" dirty="0" err="1" smtClean="0">
                <a:latin typeface="나눔고딕 Light" pitchFamily="50" charset="-127"/>
                <a:ea typeface="나눔고딕 Light" pitchFamily="50" charset="-127"/>
              </a:rPr>
              <a:t>아름다운가게의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 마음이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당신을 만나 환하게 꽃을 피웠습니다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.</a:t>
            </a:r>
            <a:endParaRPr lang="ko-KR" altLang="en-US" sz="800" dirty="0" smtClean="0">
              <a:latin typeface="나눔고딕 Light" pitchFamily="50" charset="-127"/>
              <a:ea typeface="나눔고딕 Light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세상을 아름답게 만들고자 하는 당신의 실천은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이미 </a:t>
            </a:r>
            <a:r>
              <a:rPr lang="ko-KR" altLang="en-US" sz="800" dirty="0" err="1" smtClean="0">
                <a:latin typeface="나눔고딕 Light" pitchFamily="50" charset="-127"/>
                <a:ea typeface="나눔고딕 Light" pitchFamily="50" charset="-127"/>
              </a:rPr>
              <a:t>아름다운가게의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 든든한 버팀목입니다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.</a:t>
            </a:r>
            <a:endParaRPr lang="ko-KR" altLang="en-US" sz="800" dirty="0" smtClean="0">
              <a:latin typeface="나눔고딕 Light" pitchFamily="50" charset="-127"/>
              <a:ea typeface="나눔고딕 Light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당신으로부터 시작된 나눔과 사랑으로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조금씩 그러나 아주 특별하게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세상 모두를 행복하게 할 것입니다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.</a:t>
            </a:r>
            <a:endParaRPr lang="ko-KR" altLang="en-US" sz="800" dirty="0" smtClean="0">
              <a:latin typeface="나눔고딕 Light" pitchFamily="50" charset="-127"/>
              <a:ea typeface="나눔고딕 Light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 err="1" smtClean="0">
                <a:latin typeface="나눔고딕 Light" pitchFamily="50" charset="-127"/>
                <a:ea typeface="나눔고딕 Light" pitchFamily="50" charset="-127"/>
              </a:rPr>
              <a:t>기증왕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  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000 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기증천사님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, 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참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! 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고맙습니다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.</a:t>
            </a:r>
            <a:endParaRPr lang="ko-KR" altLang="en-US" sz="800" dirty="0" smtClean="0">
              <a:latin typeface="나눔고딕 Light" pitchFamily="50" charset="-127"/>
              <a:ea typeface="나눔고딕 Light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2016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년 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5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월 </a:t>
            </a:r>
            <a:r>
              <a:rPr lang="en-US" altLang="ko-KR" sz="800" dirty="0" smtClean="0">
                <a:latin typeface="나눔고딕 Light" pitchFamily="50" charset="-127"/>
                <a:ea typeface="나눔고딕 Light" pitchFamily="50" charset="-127"/>
              </a:rPr>
              <a:t>20</a:t>
            </a:r>
            <a:r>
              <a:rPr lang="ko-KR" altLang="en-US" sz="800" dirty="0" smtClean="0">
                <a:latin typeface="나눔고딕 Light" pitchFamily="50" charset="-127"/>
                <a:ea typeface="나눔고딕 Light" pitchFamily="50" charset="-127"/>
              </a:rPr>
              <a:t>일</a:t>
            </a:r>
            <a:endParaRPr lang="ko-KR" altLang="en-US" sz="800" dirty="0">
              <a:latin typeface="나눔고딕 Light" pitchFamily="50" charset="-127"/>
              <a:ea typeface="나눔고딕 Light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8" y="5929322"/>
            <a:ext cx="648072" cy="2880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>
                <a:solidFill>
                  <a:schemeClr val="bg1"/>
                </a:solidFill>
              </a:rPr>
              <a:t>기증왕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171</Words>
  <Application>Microsoft Office PowerPoint</Application>
  <PresentationFormat>화면 슬라이드 쇼(4:3)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아름다운가게</cp:lastModifiedBy>
  <cp:revision>18</cp:revision>
  <dcterms:created xsi:type="dcterms:W3CDTF">2014-04-25T16:31:04Z</dcterms:created>
  <dcterms:modified xsi:type="dcterms:W3CDTF">2016-05-09T07:27:23Z</dcterms:modified>
</cp:coreProperties>
</file>